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ప్రభువా నన్ను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Prabhuvaa Nannu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ప్రభువా నన్ను గావ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జీవదాయక నన్ను బ్రోవ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Prabhuvaa Nannu Gaava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Jeevadaayaka Nannu Brova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 వాచా కర్మణా నే పాపవజీవిని పాపిని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కరుణ సాగర కరములెత్తి - కరుణ కొరకు కాచుకొంటిని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 Vaachaa Karmanaa Ne Paapavajeevini Paapini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Karuna Saagara Karamuleththi - Karuna Koraku Kaachukontini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 వాచా కర్మణా నే పాపజీవిని పాపిని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సిలువ చెంత చేరితిపుడు - విలువ తెలిసి తిరిగి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 Vaachaa Karmanaa Ne Paapajeevini Paapini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Siluva Chentha Cherithipudu - Viluva Thelisi Thirigi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 వాచా కర్మణా నే పాపజీవిని పాపిని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పాప పంకిల భార బ్రతుకును - పారద్రోలి పవిత్రపరచు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 Vaachaa Karmanaa Ne Paapajeevini Paapini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Paapa Pangkila Bhaara Brathukunu - Paaradroli Pavithraparachu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 వాచా కర్మణా నే పాపజీవిని పాపిని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మధుర సేవ - నీదు సేవ జీవితాంతము చేసి 836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 Vaachaa Karmanaa Ne Paapajeevini Paapini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Madhura Seva - Needu Seva Jeevithaanthamu Chesi 836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 వాచా కర్మణా నీ సేవ చేసి తరించెద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నీదు సాక్షిగా నేను మారగా - నీదు ప్రేమను పంచుము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 Vaachaa Karmanaa Nee Seva Chesi Tharincheda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Needu Saakshigaa Nenu Maaragaa - Needu Premanu Panchumu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నివాసమునకు - పరగ నన్ను చేర్చుకొనుము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Nivaasamunaku - Paraga Nannu Cherchukonumu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2026-08-11T18:46:47Z</dcterms:created>
  <dcterms:modified xsi:type="dcterms:W3CDTF">2026-08-11T18:46:47Z</dcterms:modified>
</cp:coreProperties>
</file>