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నాకేమి కొదువ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Naakemi Koduva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తన యాత్మానంద - తైలంబుతో - ప్రభువు = ననుదినము తలయంటి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విసుగ - కొనక తుడుచును - నా కన్నీళ్ళన్ని గనుక ||నాకేమి||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Thana Yaathmaananda - Thailambutho - Prabhuvu = Nanudinamu Thalayanti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Visuga - Konaka Thuduchunu - Naa Kanneellanni Ganuka ||Naakemi||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పలువిధములైన భాగ్యములతో - తండ్రి = వెలుపలికి దిగవెడలునట్టి - వెల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గల గిన్నె - నా కలిమిగా జేయున్ గనుక ||నాకేమి||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Paluvidhamulaina Bhaagyamulatho - Thandri = Velupaliki Digavedalunatti - Vela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Gala Ginne - Naa Kalimigaa Jeyun Ganuka ||Naakemi||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బ్రదుకంతటన్ గృ - పా క్షేమములు - నా = వదలకుండగ వచ్చు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నాతో - సుదినములు గల్గ - నా - పదలు సంపదలౌ గనుక ||నాకేమి||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Bradukanthatan Gru - Paa Kshemamulu - Naa = Vadalakundaga Vachchu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Naatho - Sudinamulu Galga - Naa - Padalu Sampadalau Ganuka ||Naakemi||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దురితంబు లుండు - ధరణి నాకు నిజము = నిరవు కాదిక నెప్పటికి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- పరమ దేవుని - మం - దిరమే నా యిల్లు గనుక ||నాకేమి||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11. Durithambu Lundu - Dharani Naaku Nijamu = Niravu Kaadika Neppatiki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- Parama Devuni - Man - Dirame Naa Yillu Ganuka ||Naakemi||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నాకేమి కొదువ - నాధుడుండ నింక = శ్రీకరుండగు దేవుడే నా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శ్రేష్ఠ పాలకుడు - నా - యేక రక్షకుండు గనుక ||నాకేమి||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Naakemi Koduva - Naadhudunda Ninka = Shreekarundagu Devude Naa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Shreshtha Paalakudu - Naa - Yeka Rakshakundu Ganuka ||Naakemi||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తనివి దీర మేళ్లనుభవింప - నేను = నను సదా మేళ్లనెడి పచ్చిక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నదిమి మృదువుగ - బండు - కొనజేయును గనుక ||నాకేమి||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Thanivi Deera Mellanubhavimpa - Nenu = Nanu Sadaa Mellanedi Pachchika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Nadimi Mruduvuga - Bandu - Konajeyunu Ganuka ||Naakemi||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ఎంత శోధన - యెండ యున్న - నాకు = నెంతకు నోరిగర దెపుడు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 జలములు - నా చెంతనే యుండువ గనుక ||నాకేమి||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Entha Shodhana - Yenda Yunna - Naaku = Nenthaku Norigara Depudu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Shaantha Jalamulu - Naa Chenthane Yunduva Ganuka ||Naakemi||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తప్పిపోయిన నన్ - దారిం బెట్టి - నన్ను = తెప్పరిల్ల జేసి నాకు నీరు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నలసటను - నా - తప్పు మన్నించున్ కనుక ||నాకేమి||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Thappipoyina Nan - Daarin Betti - Nannu = Thepparilla Jesi Naaku Neeru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Nalasatanu - Naa - Thappu Manninchun Kanuka ||Naakemi||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నీతి మార్గమునన్ - నిల్పున్ నన్ను - ప్రభువు = నీతి లేని నాకు దనను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నీతి దయ చేయున్ - స్వ - నీతిని ద్రుంచున్ గనుక ||నాకేమి||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Neethi Maargamunan - Nilpun Nannu - Prabhuvu = Neethi Leni Naaku Dananu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Neethi Daya Cheyun - Sva - Neethini Drunchun Ganuka ||Naakemi||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చావు చీకట్లు - శక్తియుండు - ఆహా = లోయలోబడి పోవలసినను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వెరవకుందును - నా - దేవుండే తోడు గనుక ||నాకేమి||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Chaavu Cheekatlu - Shakthiyundu - Aahaa = Loyalobadi Povalasinanu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Veravakundunu - Naa - Devunde Thodu Ganuka ||Naakemi||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మీదబడునట్టి - శోధనలన్ - ధరను = నా దరికి రానీక దండము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బ్రోచుచును - నా - కాదరణ యౌను గనుక ||నాకేమి||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Meedabadunatti - Shodhanalan - Dharanu = Naa Dariki Raaneeka Dandamu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Brochuchunu - Naa - Kaadarana Yaunu Ganuka ||Naakemi||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పగవారల్ సిగ్గు - పడునట్లుగ - నా = జగము యెరుగని సౌఖ్య భోజన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మగపరచును - హో - తగినదే పెట్టున్ గనుక ||నాకేమి||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Pagavaaral Siggu - Padunatluga - Naa = Jagamu Yerugani Saukhya Bhojana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Magaparachunu - Ho - Thaginade Pettun Ganuka ||Naakemi||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2026-08-11T18:41:24Z</dcterms:created>
  <dcterms:modified xsi:type="dcterms:W3CDTF">2026-08-11T18:41:24Z</dcterms:modified>
</cp:coreProperties>
</file>