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మార్గం సత్యం జీవం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Maargam Sathyam Jeevam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మార్గం సత్యం జీవం నీవే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సర్వం సకలం నీవే క్రీస్తు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Maargam Sathyam Jeevam Neeve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Sarvam Sakalam Neeve Kreesthu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ఆధారం నీవేనయ్యా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అనుబంధం నీతోనేనయ్యా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Aadhaaram Neevenayyaa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Anubandham Neethonenayyaa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వధియింపబడిన ఓ గొర్రెపిల్ల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ప్రభువైన మా యేసువా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Vadhiyimpabadina O Gorrepilla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Prabhuvaina Maa Yesuvaa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స్తుతి స్తోత్రముల్ నీకే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 ప్రభావముల్ నీకే (2)        ||మార్గం||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Sthuthi Sthothramul Neeke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 Prabhaavamul Neeke (2)       ||Maargam||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పరమును విడిచావు మాకై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నరునిగా పుట్టావు ధరపై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Paramunu Vidichaavu Maakai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Narunigaa Puttaavu Dharapai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 నీదెంత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ఎవరికైనా వర్ణింప తరమా (2)          ||వధియింప||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 Needentha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Evarikainaa Varnimpa Tharamaa (2)        ||Vadhiyimpa||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కలువరిలో రక్తమును కార్చి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విలువగు ప్రాణమును ఇచ్చి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Kaluvarilo Rakthamunu Kaarchi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Viluvagu Praanamunu Ichchi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తెచ్చావు భువికి రక్షణ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ఇచ్చావు పాప క్షమాపణ (2)          ||వధియింప||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Thechchaavu Bhuviki Rakshana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Ichchaavu Paapa Kshamaapana (2)        ||Vadhiyimpa||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2026-02-25T09:22:18Z</dcterms:created>
  <dcterms:modified xsi:type="dcterms:W3CDTF">2026-02-25T09:22:18Z</dcterms:modified>
</cp:coreProperties>
</file>