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 O my Father</a:t>
            </a:r>
            <a:endParaRPr lang="en-US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is a Redeemer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God's own Son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Precious Lamb of God Messiah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Holy One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 O my Father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giving us Your Son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leaving Your Spirit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Till the work on earth is done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my Redeemer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name above all names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Precious Lamb of God Messiah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Hope for sinners slain     || Thank you ||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I stand in glory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see His face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I'll serve my King forever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that holy place       || Thank you ||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2026-02-25T08:38:03Z</dcterms:created>
  <dcterms:modified xsi:type="dcterms:W3CDTF">2026-02-25T08:38:03Z</dcterms:modified>
</cp:coreProperties>
</file>