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 గీతం పాడెదను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 Geetham Paadedanu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 గీతం పాడెదను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యేసూ నీ ఘనతను చాటెదను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 Geethamu Paadedanu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Nee Ghanathanu Chaatedanu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స్తోత్రము చెల్లింతును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కీర్తి వినిపింతును (2)        ||సంతోష||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Sthothramu Chellinthunu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Keerthi Vinipinthunu (2)        ||Santhosha||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ప్రార్దన నీవెపుడు – త్రోసివేయలేదు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యెద్ద నుండి నీ కృపను – తీసివేయలేదు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Praarthana Neeveppudu – Throsiveyaledu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Yodda Nundi Nee Krupanu – Theesi Veyaledu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విజ్ఞాపన అలించావు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మనవి అంగీకరించవు (2)        ||సంతోష||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Vignaapana Aalinchaavu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Manavi Angeekarinchaavu (2)        ||Santhosha||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సమృద్ది ఉన్న ప్రాంతానికి – నన్ను చేర్చినావు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తొట్రల్లకుండ స్తిరముగను – నిలువబెట్టినావు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Samruddhi Unna Praanthaaniki – Nannu Cherchinaavu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Thotrillakundaa Sthiramuganu – Niluvabettinaavu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బాగుగ పరిశీలించావు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నిర్మలునిగా రూపొందించావు (2)        ||సంతోష||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Baaguga Parisheelinchaavu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Nirmalunigaa Roopondinchaavu (2)        ||Santhosha||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2026-02-25T08:38:13Z</dcterms:created>
  <dcterms:modified xsi:type="dcterms:W3CDTF">2026-02-25T08:38:13Z</dcterms:modified>
</cp:coreProperties>
</file>