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అయ్యో నాదగు ఘోరపాపము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Ayyo Naadagu Ghorapaapamu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ఈవు ప్రాణమును నీవిగ నొసంగ - నీటెతోడం బ్రక్కను బొడుచుట హా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భావమందుం దలపోసి చూడ నల - బంటు గాదు బల్లెంబు గాదు నిజ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Eevu Praanamunu Neeviga Nosangga - Neetethodan Brakkanu Boduchuta Haa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Bhaavamandun Dalaposi Chooda Nala - Bantu Gaadu Ballembu Gaadu Nija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||మయ్యో||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||Mayyo||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అయ్యో నాదగు ఘోరపాపము గదా - భారమై నీపై నొరిగె = నెయ్యము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వీడి మెస్సీయ్య నిన్‌ సిలువ - కొయ్యపైని గొరత కప్పగించిన ||దయ్యో||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Ayyo Naadagu Ghorapaapamu Gadaa - Bhaaramai Neepai Norige = Neyyamu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Veedi Messeeyya Nin Siluva - Koyyapaini Goratha Kappaginchina ||Dayyo||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నిరతము దూతానీక మూడిగము - నెరపుచుండం దండ్రి పజ్జనుండియు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నిరుపమాన సౌఖ్యములం దేలు నినుం - బరమునుండి క్రిందికి దిగలాగిన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Nirathamu Doothaaneeka Moodigamu - Nerapuchundan Dandri Pajjanundiyu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Nirupamaana Saukhyamulan Delu Ninun - Baramunundi Krindiki Digalaagina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||Dayyo||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కోరి నిన్నుం గడుపారం గనియుం గను - లారం చూచుకొన నేరనట్టి యల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మేరి గర్భమున దూయంబడిన కడు - ఘోరమైన ఖడ్గంబు నిజముగ ||నయ్యో||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Kori Ninnun Gadupaaran Ganiyun Ganu - Laaran Choochukona Neranatti Yala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Meri Garbhamuna Dooyambadina Kadu - Ghoramaina Khadgambu Nijamuga ||Nayyo||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మొయ్యరాని పెనుకొయ్య నొండు నీ - మూపుపైన భారముగ మోపి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రయ్యయ్యొ యింత బాధ సల్పినది యూ - దయ్య వాసులెంత మాత్రమునుగా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Moyyaraani Penukoyya Nondu Nee - Moopupaina Bhaaramuga Mopi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Rayyayyo Yintha Baadha Salpinadi Yoo - Dayya Vaasulentha Maathramunugaa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||రయ్యో||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||Rayyo||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కోలలచే నెన్నెన్నా పెట్లు పెను - గోలగాక యెన్నెన్నా తిట్లు కృప = మాలి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వదనమ్ముపై నుమియ -నేల నింత కోపంబురాదు నిజ ||మయ్యో||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Kolalache Nennennaa Petlu Penu - Golagaaka Yennennaa Thitlu Krupa = Maali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Vadanammupai Numiya -Nela Nintha Kopamburaadu Nija ||Mayyo||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ముండ్లతోడ మకుట మొక్క టల్లి కడు - మూర్ధత నీ తలపైనిం బెట్టి నీ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కండ్ల కొక్క గంతం గడ - గండు పెట్టం గారణము నిజముగా ||;నయ్యో||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Mundlathoda Makuta Mokka Talli Kadu - Moordhatha Nee Thalapainin Betti Nee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Kandla Kokka Ganthan Gada - Gandu Pettan Gaaranamu Nijamugaa ||;Nayyo||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2026-08-11T18:37:57Z</dcterms:created>
  <dcterms:modified xsi:type="dcterms:W3CDTF">2026-08-11T18:37:57Z</dcterms:modified>
</cp:coreProperties>
</file>