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Our Help in Ages Past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Time, like an ever rolling stream,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Bears all its sons away;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fly, forgotten, as a dream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Dies at the opening day.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God, our help in ages past,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hope for years to come,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Thou our guard while troubles last,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our eternal home.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God, our help in ages past,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hope for years to come,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shelter from the stormy blast,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our eternal home.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the shadow of Thy throne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saints have dwelt secure;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Sufficient is Thine arm alone,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our defense is sure.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the hills in order stood,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earth received her frame,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everlasting Thou art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endless years the same.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thousand ages in Thy sight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like an evening gone;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 as the watch that ends the night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the rising sun.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2026-08-24T07:35:03Z</dcterms:created>
  <dcterms:modified xsi:type="dcterms:W3CDTF">2026-08-24T07:35:03Z</dcterms:modified>
</cp:coreProperties>
</file>