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 సహితముగను ప్రకటించుడి యేసుని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Vishvaasa Sahithamuganu Prakatinchudi Yesuni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 సహితముగను - ప్రకటించుడి యేసుని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Vishvaasa Sahithamuganu - Prakatinchudi Yesuni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నిత్యజీవము చేపట్టి - సత్యవేదము చేబూని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పవిత్ర హృదయములతో - పోరాడుడి విజయముతో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Nithyajeevamu Chepatti - Sathyavedamu Chebooni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Pavithra Hrudayamulatho - Poraadudi Vijayamutho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నీతిని భక్తిని గోరి - నిజమైన విశ్వాసులుగా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ఓర్పును ప్రేమనుగల్గి - పోరాడుడి విజయముతో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Neethini Bhakthini Gori - Nijamaina Vishvaasulugaa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Orpunu Premanugalgi - Poraadudi Vijayamutho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ఆకాశమున నుండి - కలిగిన దర్శనమునకు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అవిధేయత చూపకను - పోరాడుడి విజయముతో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Aakaashamuna Nundi - Kaligina Darshanamunaku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Avidheyatha Choopakanu - Poraadudi Vijayamutho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క్రీస్తేసు మనన్సు కలిగి - సత్క్రియలను జరిగించి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యోధులుగా నిలుచుండి - పోరాడుడి విజయముతో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Kreesthesu Manansu Kaligi - Sathkriyalanu Jariginchi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Yodhulugaa Niluchundi - Poraadudi Vijayamutho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దీన మనన్సు కలిగి - ప్రియులారా లోబడియు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మహిమ కిరీటముకై - పోరాడుడి విజయముతో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Deena Manansu Kaligi - Priyulaaraa Lobadiyu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Mahima Kireetamukai - Poraadudi Vijayamutho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ఆత్మల రక్షణకొరకై - అర్పించుడి జీవితము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అంతమువరకు నిలిచి - పోరాడుడి విజయముతో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Aathmala Rakshanakorakai - Arpinchudi Jeevithamu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Anthamuvaraku Nilichi - Poraadudi Vijayamutho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యేసుని జీవము కలిగి - ఇలలో శ్రమనోర్చుచు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విజయోత్సాహముతోడ - హల్లెలూయ పాడెదము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Yesuni Jeevamu Kaligi - Ilalo Shramanorchuchu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Vijayothsaahamuthoda - Hallelooya Paadedamu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2026-08-11T18:51:06Z</dcterms:created>
  <dcterms:modified xsi:type="dcterms:W3CDTF">2026-08-11T18:51:06Z</dcterms:modified>
</cp:coreProperties>
</file>