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వినరే నరులారా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Vinare Narulaaraa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వినరే నరులారా - మనముల - వేడుకలను మోర = మన, రక్షకుండగు -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మరియా తనయుని - మహిమలు చెవులార ||1వినరే||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Vinare Narulaaraa - Manamula - Vedukalanu Mora = Mana, Rakshakundagu -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Mariyaa Thanayuni - Mahimalu Chevulaara ||1Vinare||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తన కన్నను ముందు - యోహా - నను నతం డింపొందు = ఘనతర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మగును - ప్రవచనముంబ - ల్మెను భూజను లందు- ||వినరే||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Thana Kannanu Mundu - Yohaa - Nanu Nathan Dimpondu = Ghanathara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Magunu - Pravachanamumba - Lmenu Bhoojanu Landu- ||Vinare||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అతండు యోర్పాను - నదిలో - ఖ్యాతిగ ననుదినమున్‌ = పాతకులకు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బా - ప్తిస్మ మిచ్చు నెడం - ప్రభు వచ్చటి కరిగెన్‌ ||1వినరే||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Athandu Yorpaanu - Nadilo - Khyaathiga Nanudinamun = Paathakulaku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Baa - Pthisma Michchu Nedan - Prabhu Vachchati Karigen ||1Vinare||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న్యాయము నిలుపుటకై - ప్రభుని వి- ధేయతం గనుపజిచి = శ్రేయ పతి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బొం - దెను యోహానుని - చేత బాప్తిస్మంబు ||1వినరే||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Nyaayamu Niluputakai - Prabhuni Vi- Dheyathan Ganupajichi = Shreya Pathi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 - Denu Yohaanuni - Chetha Baapthismambu ||1Vinare||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_ పరమండల మపుడు - తెరవం - బడి పావురము గతిన్‌ = పరిశుద్ధాత్మ శు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భప్రభ లీనుచుం - ప్రభువు మింద వ్రాలెన్‌ ||వినరే||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_ Paramandala Mapudu - Theravan - Badi Paavuramu Gathin = Parishuddhaathma Shu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Bhaprabha Leenuchun - Prabhuvu Minda Vraalen ||Vinare||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ఆకాశమునుండి - కలిగెను - ప్రాకటమగు రవము = నా కితండు ప్రియం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బౌ కుమారుండా - నంద మొంది రనుచు ||వినరే||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Aakaashamunundi - Kaligenu - Praakatamagu Ravamu = Naa Kithandu Priyan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Bau Kumaarundaa - Nanda Mondi Ranuchu ||Vinare||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అంతట మన కర్త - పరిశుద్దాత్మ బలము కలిమిన్‌ = సంతసమున మో -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క్ష కుశలవార్తను - జాటంగను దొడంగెన్‌ ||వినరే||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Anthata Mana Kartha - Parishuddaathma Balamu Kalimin = Santhasamuna Mo -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Ksha Kushalavaarthanu - Jaatangganu Dodanggen ||Vinare||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ఆ నిత్య సువార్త - మన మెద - లో నిడి నమ్మినచో = నానందమయం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బమృత మేసు ద-యా నిధి మన కొసంగున్‌ వినరే||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Aa Nithya Suvaartha - Mana Meda - Lo Nidi Namminacho = Naanandamayan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Bamrutha Mesu Da-Yaa Nidhi Mana Kosanggun Vinare||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2026-08-11T18:43:10Z</dcterms:created>
  <dcterms:modified xsi:type="dcterms:W3CDTF">2026-08-11T18:43:10Z</dcterms:modified>
</cp:coreProperties>
</file>