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వంశ యేసు క్రీస్తుకు - స్తుతి చెల్లించుడి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Vansha Yesu Kreesthuku - Sthuthi Chellinchudi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దావీదు వంశ యేసు క్రీస్తుకు - స్తుతి చెల్లించుడి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స్వర్గస్తులమగుటకు మనలను విడిపించిన ప్రభువునకు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Daaveedu Vansha Yesu Kreesthuku - Sthuthi Chellinchudi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Svargasthulamagutaku Manalanu Vidipinchina Prabhuvunaku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హోసన్నా హోసన్నా - భువిలో సంతోషం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Hosannaa Hosannaa - Bhuvilo Santhoshan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మనుజావతారమున భువికి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స్వంత జీవమును బలిగాను యిచ్చి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Manujaavathaaramuna Bhuviki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Svantha Jeevamunu Baligaanu Yichchi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హోసన్నా యేసుని పేరిట పరమును మనకొసగెన్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Hosannaa Yesuni Perita Paramunu Manakosagen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ప్రియ తండ్రీ ఈ భువిలో సకల మహిమయు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 చంద్ర సృష్టియావత్తు స్తుతియించి మహిమపరచున్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Priya Thandree Ee Bhuvilo Sakala Mahimayu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 Chandra Srushtiyaavaththu Sthuthiyinchi Mahimaparachun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హోసన్నా హోసన్నా క్రొత్త యెరూషలేములో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Hosannaa Hosannaa Kroththa Yerooshalemulo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2026-08-11T18:48:53Z</dcterms:created>
  <dcterms:modified xsi:type="dcterms:W3CDTF">2026-08-11T18:48:53Z</dcterms:modified>
</cp:coreProperties>
</file>