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నాకిలలో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 Naakilalo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అన్న వారే నాకు కరువై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గుండెను పిండే దుఃఖమున్నా ||నీవున్నావని||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Anna Vaare Naaku Karuvai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Gundenu Pinde Dukhamunnaa ||Neevunnaavani||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యాత్రలో తుఫానులే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నావనే ముంచేసినా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Yaathralo Thuphaanule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Naavane Munchesinaa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అద్దరి చేరే ఆశలే అనగారినా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గుండెను పిండే దుఃఖమున్నా ||నీవున్నావని||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Addari Chere Aashale Anagaarinaa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Gundenu Pinde Dukhamunnaa ||Neevunnaavani||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నీవున్నావని ఒకే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నడిపిస్తావని ఒకే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Neevunnaavani Oke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Nadipisthaavani Oke Aasha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నాకిలలో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ఎవరున్నారు నాకు ఇలలో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 Naakilalo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Evarunnaaru Naaku Ilalo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నాకు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 Naaku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నీవున్నావని ఒకే ఆశతో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నడిపిస్తావని ఒకే ఆశలో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Neevunnaavani Oke Aashatho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Nadipisthaavani Oke Aashalo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ఆదరిస్తావని ఆదుకుంటావని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అద్దరికి చేరుస్తావని నీ జీవిస్తున్నా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Aadaristhaavani Aadukuntaavani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Addariki Cherusthaavani Nee Jeevisthunnaa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ఆశలే అడి ఆశలై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బ్రతుకెంతో భారమై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Aashale Adi Aashalai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Brathukentho Bhaaramai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కలలన్ని కన్నీటి వ్యధలై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గుండెను పిండే దుఃఖమున్నా ||నీవున్నావని||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Kalalanni Kanneeti Vyadhalai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Gundenu Pinde Dukhamunnaa ||Neevunnaavani||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ఆప్తులే దూరమై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 మిత్రులకు భారమై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Aapthule Dooramai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Mithrulaku Bhaaramai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2026-02-25T09:35:27Z</dcterms:created>
  <dcterms:modified xsi:type="dcterms:W3CDTF">2026-02-25T09:35:27Z</dcterms:modified>
</cp:coreProperties>
</file>