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పావురమా సంఘముపై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Paavuramaa Sanghamupai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పావురమా సంఘముపై వ్రాలుమిదే జ్వాలలుగా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– హల్లేలూయా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Paavuramaa Sanghamupai Vraalumide Jwaalalugaa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–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తొలకరి వానలు కురిసే ఫలభరితంబై వెలిసే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కడవరి చినుకులు పడగా పొలములో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Tholakari Vaanalu Kurise – Phalabharithambai Velise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Kadavari Chinukulu Padagaa Polamulo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ఫలియించెను దీవెనలే         ||పావురమా||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Phaliyinchenu Deevenale         ||Paavuramaa||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అభిషేకాలంకృతమై అపవాదిని కూల్చెనులే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సభకే జయమౌ ఉబికే జీవం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Abhishekaalankruthamai – Apavaadini Koolchenule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Sabhake Jayamou Ubike Jeevam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ప్రబలెను ప్రభు హృదయములో         ||పావురమా||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Prabalenu Prabhu Hrudayamulo        ||Paavuramaa||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బలహీనతలో బలమా బహుమానములో మహిమా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వెలిగే వరమా ఓ పావురమా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Balaheenathalo Balamaa – Bahumaanamulo Mahimaa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Velige Varamaa O Paavuramaa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దిగిరా దిగిరా త్వరగా         ||పావురమా||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Digiraa Digiraa Thvaragaa         ||Paavuramaa||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2026-02-25T09:08:35Z</dcterms:created>
  <dcterms:modified xsi:type="dcterms:W3CDTF">2026-02-25T09:08:35Z</dcterms:modified>
</cp:coreProperties>
</file>