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కనలేని కనులేలనయ్యా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Kanaleni Kanulelanayyaa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కనలేని కనులేలనయ్యా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వినలేని చెవులేలనయ్యా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Kanaleni Kanulelanayyaa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Vinaleni Chevulelanayyaa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చూడ మనసాయెనయ్యా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Chooda Manasaayenayyaa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ఆకలిగొన్న యేసయ్యా నాకై ఆహారముగా మారావు గదయ్యా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అట్టి జీవాహారమైన నిన్ను చూడ లేనట్టి కనులేలనయ్యా            ||కనలేని||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Akaligonna Yesayyaa Naakai Aahaaramugaa Maaraavu Gadayyaa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 Jeevaahaaramaina Ninnu Chooda Lenatti Kanulelanayyaa      ||Kanaleni||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గొన్న ఓ యేసయ్యా జీవ జలములు నాకిచ్చినావు గదయ్యా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అట్టి జీవాధిపతివైన నిన్ను చూడలేనట్టి కనులేలనయ్యా            ||కనలేని||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Gonna O Yesayyaa Jeeva Jalamulu Naakichchinavu Gadayyaa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 Jeevadhipativaina Ninnu Choodalenatti Kanulelanayyaa      ||Kanaleni||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మరణించావు యేసయ్యా మరణించి నన్ను లేపావుగదయ్యా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అట్టి మరణాధిపతివైన నిన్ను చూడలేనట్టి కనులేలనయ్యా            ||కనలేని||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Maraninchaavu Yesayyaa Maraninchi Nannu Lepaavugadayyaa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 Maranaadhipathivaina Ninnu Choodalenatti Kanulelanayyaa      ||Kanaleni||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రాజ్యమును విడిచిన యేసయ్యా నిత్య రాజ్యము నాకిచ్చావుగదయ్యా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అట్టి రాజులకు రాజైన నిన్ను చూడలేనట్టి కనులేలనయ్యా            ||కనలేని||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Raajyamunu Vidichina Yesayyaa Nithya Raajyamu Naakichchaavugadayyaa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 Raajulaku Raajaina Ninnu Choodalenatti Kanulelanayyaa      ||Kanaleni||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అభ్యంతర పరచేటి కన్ను కలిగి అగ్నిలో మండేకన్నా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కన్నే లేకుండుటయే మేలు నాకు నిను చూసే కన్నియ్య వేసయ్యా            ||కనలేని||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Abhyanthara Paracheti Kannu Kaligi Agnilo Mandekannaa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Kanne Lekundutaye Melu Naaku Ninu Choose Kanniyya Vesayyaa      ||Kanaleni||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2026-02-25T09:34:06Z</dcterms:created>
  <dcterms:modified xsi:type="dcterms:W3CDTF">2026-02-25T09:34:06Z</dcterms:modified>
</cp:coreProperties>
</file>