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to The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Ponder anew what the Almighty will do,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with His love He befriend thee.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to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let all that is in me adore Him!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hath life and breath,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now with praises before Him.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Amen sound from His people again,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Gladly for aye we adore Him.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to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Almighty, the King of creation!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praise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thy Health and Salvation!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ye who hear, now to His temple draw near;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 in glad adoration.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to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over all things so wondrously reigneth,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Shelters thee under His wings,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so gently sustaineth!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 thou not seen how thy desires ever have been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Granted in what He ordaineth?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to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doth prosper thy work and defend thee;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Surely His goodness and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daily attend thee.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2026-08-24T07:35:07Z</dcterms:created>
  <dcterms:modified xsi:type="dcterms:W3CDTF">2026-08-24T07:35:07Z</dcterms:modified>
</cp:coreProperties>
</file>