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ఏమైనా చేయగలవు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Emainaa Cheyagalavu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స్థిరపరచువాడవు బలపరచువాడవు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పడిపోయిన చోటే నిలబెట్టువాడవు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Sthiraparachuvaadavu Balaparachuvaadavu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Padipoyina Chote Nilabettuvaadavu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ఘనపరచువాడవు హెచ్చించువాడవు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పక్షము నిలిచి జయమిచ్చువాడవు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Ghanaparachuvaadavu Hechchinchuvaduvu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Pakshamu Nilichi Jayamichchuvaduvu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ఏమైనా చేయగలవు కథ మొత్తం మార్చగలవు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నామముకే మహిమంతా తెచ్చుకుందువు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Emainaa Cheyagalavu Katha Mottham Maarchagalavu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Naamamuke Mahimanthaa Thechchukunduvu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యేసయ్యా .. నీకే నీకే సాధ్యము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Yesayyaa .. Neeke Neeke Saadhyamu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సర్వకృపానిధి మా పరమ కుమ్మరి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చేతిలోనే మా జీవమున్నది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Sarvakrupaanidhi Maa Parama Kummari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Chetalone Maa Jeevamunnadi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దేవా నీ ఆలోచనలన్ని ఎంతో గొప్పవి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ఊహకు మించిన కార్యములెన్నో జరిగించుచున్నవి (2)            ||ఏమైనా||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Devaa Nee Aalochanalannii Ento Goppavi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Oohaku Minchina Kaaryamulenno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ఆజ్ఞ లేనిదే ఏదైన జరుగునా?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కంచె దాటగ శత్రువుకు సాధ్యమా?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Aagna Lenide Edaina Jarugunaa?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Kanche Daataga Shathruvuku Saadhyamaa?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దేవా నీవే మా తోడుంటే అంతే చాలును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అపవాది తలచిన కీడులన్ని మేలైపోవును (2)            ||ఏమైనా||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Devaa Neeve Maa Thodunte Anthe Chaalunu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Apavaadi Thalachina Keedulanni Melaipovunu (2)              ||Emainaa||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2026-02-25T09:22:43Z</dcterms:created>
  <dcterms:modified xsi:type="dcterms:W3CDTF">2026-02-25T09:22:43Z</dcterms:modified>
</cp:coreProperties>
</file>