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పరిశుద్ధాత్మా పావురమా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Parishuddhaathmaa Paavuramaa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||Pari||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పరిశుద్దాత్మా పావురమా - నీ దాసులపై - కరుణతో నరుదెంచుమా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పరిశుద్ధుడగు యేసు - పరమున కరిగి యా - దరణకర్తగ నిన్ను - దయచేసె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Parishuddaathmaa Paavuramaa - Nee Daasulapai - Karunatho Narudenchumaa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Parishuddhudagu Yesu - Paramuna Karigi Yaa - Daranakarthaga Ninnu - Dayachese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గద మాకు ||పరి||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తండ్రి కుమారాత్మల - యేకాత్మవై - యుండిన పావనుడా = నిండార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 Maaku ||Pari||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Thandri Kumaaraathmala - Yekaathmavai - Yundina Paavanudaa = Nindaara Nee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యాత్మ - నండగ మాకొసగి - దండిగ వరముల -దయచేయు మోదేవ ||పరి||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విధిగ వేదము జదివిన - వేమారుసద్పోధల నాలించినా = సదయుడ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Yaathma - Nandaga Maakosagi - Dandiga Varamula -Dayacheyu Modeva ||Pari||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Vidhiga Vedamu Jadivina - Vemaarusadpodhala Naalinchinaa = Sadayuda Nee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- హృదయాల లేకున్న - కదలింపబడలేని -కలుషాత్ములము తండ్రి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- Hrudayaala Lekunna - Kadalimpabadaleni -Kalushaathmulamu Thandri ||Pari||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సత్యస్వరూపా రమ్ము - మమ్ముల సర్వ - సత్యములో నడుపుము = సత్యాత్మా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శక్తి-సంపత్తితో దైవ - కృత్యము లొనరింప -గ్రుమ్మరింపుమా శక్తి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Sathyasvaroopaa Rammu - Mammula Sarva - Sathyamulo Nadupumu = Sathyaathmaa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Shakthi-Sampaththitho Daiva - Kruthyamu Lonarimpa -Grummarimpumaa Shakthi ||Pari||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త్తే వాక్యమందలి భావముల్‌ - లోతుగ దరచి - వచియింప దరమె మాకు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వాక్యోప దేశివిగా - వచ్చి మాలో నిలచి - వాక్యమందలి జీవ - భావాలు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Ththe Vaakyamandali Bhaavamul - Lothuga Darachi - Vachiyimpa Darame Maaku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Vaakyopa Deshivigaa - Vachchi Maalo Nilachi - Vaakyamandali Jeeva - Bhaavaalu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దెలుపుమా 11పరి||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Delupumaa 11Pari||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సాధక బాధకముల - నిలయంబైన - సంసార సాంద్రములో= ఆదరణ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కర్తవుగా - నరుదెంచి మా సర్వ - బాధల దొలగించి - మోదంబు గూర్చుమా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Saadhaka Baadhakamula - Nilayambaina - Sansaara Saandramulo= Aadarana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Karthavugaa - Narudenchi Maa Sarva - Baadhala Dolaginchi - Modambu Goorchumaa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2026-08-11T18:42:57Z</dcterms:created>
  <dcterms:modified xsi:type="dcterms:W3CDTF">2026-08-11T18:42:57Z</dcterms:modified>
</cp:coreProperties>
</file>