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శోధనకు మిరు పాపాత్ముల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Shodhanaku Miru Paapaathmula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శోధనకు మిరు పాపాత్ముల పొందు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చోటియకుండి తప్పించుకొని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Shodhanaku Miru Paapaathmula Pondu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Chotiyakundi Thappinchukoni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ధైర్యము వహించి శ్రీ దేవుని పేరున్‌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పోరాటమును దూషింపకయు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Dhairyamu Vahinchi Shree Devuni Perun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Poraatamunu Dooshimpakayu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సాధించెడు వారు శ్లాఘించుచు మీరు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జయించెదరు వర్ధిల్లు డిలన్‌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Saadhinchedu Vaaru Shlaaghinchuchu Meeru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Jayinchedaru Vardhillu Dilan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సాతానుకు లొంగం 3. జయించెడువారు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బాపం బగును. సౌందర్య ప్రభన్‌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Saathaanuku Longgan 3. Jayincheduvaaru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Baapan Bagunu. Saundarya Prabhan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 యేసు శక్తిని గోరి చారు మకుటంబు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యెల్లకాలము వేయడు ధరించెదరు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 Yesu Shakthini Gori Chaaru Makutambu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Yellakaalamu Veyadu Dharinchedaru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డేసుం డాశతో మిమ్ము ప్రభుండగు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డాసి నడుపును ॥ నికృంబు నమ్ము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Desun Daashatho Mimmu Prabhundagu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Daasi Nadupunu ॥ Nikrumbu Nammu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దుర్భుద్ధి కుభాష డాయనేె నిత్యంబు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మానుండు సదా సాయము నిచ్చున్‌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Durbhuddhi Kubhaasha Daayaneె Nithyambu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Maanundu Sadaa Saayamu Nichchun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2026-08-11T18:52:41Z</dcterms:created>
  <dcterms:modified xsi:type="dcterms:W3CDTF">2026-08-11T18:52:41Z</dcterms:modified>
</cp:coreProperties>
</file>