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 క్రైస్తవ యువజనులారా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Bhaaratha Kraisthava Yuvajanulaaraa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 క్రైస్తవ - యువజనులారా - ప్రభుకై నిలువండీ - భారతరక్షక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భటవరులారా - ప్రభువును జూపుటకై లెండి - ఫలితము గనరండీ |||| భారత||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Bhaaratha Kraisthava - Yuvajanulaaraa - Prabhukai Niluvandee - Bhaaratharakshaka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Bhatavarulaaraa - Prabhuvunu Jooputakai Lendi - Phalithamu Ganarandee |||| Bhaaratha||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.బాలప్రాయమున మిరలెల్ల - భక్తి జీవితాసక్తిపరులై - అలయోసేపును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బోలినవారై - బలతర సామర్ధ్యము జూపి - ఫలితముగనరండీ || భారత||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.Baalapraayamuna Miralella - Bhakthi Jeevithaasakthiparulai - Alayosepunu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Bolinavaarai - Balathara Saamardhyamu Joopi - Phalithamuganarandee || Bhaaratha||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_శోధనాధికము చుట్టునున్న - సకల యాశలును - నెట్టుచున్న - బాధించుచు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 సాధించెడి యా - సైతానుని గెలువగ లెండి - ఫలితము గనరండీ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_Shodhanaadhikamu Chuttununna - Sakala Yaashalunu - Nettuchunna - Baadhinchuchu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 Saadhinchedi Yaa - Saithaanuni Geluvaga Lendi - Phalithamu Ganarandee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_నమ్మకంబు మదియందు - నేర్పుతోడ సేవజేయ - రమ్మిదె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రక్షణ సేవకు - రాజితమగు - జీవమునొందన్ - ఫలితము గనరండీ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_Nammakambu Madiyandu - Nerputhoda Sevajeya - Rammide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Rakshana Sevaku - Raajithamagu - Jeevamunondan - Phalithamu Ganarandee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విజయ కాంక్షగలవారలెల్ల - వినయ భూషణాసక్తిపరులై - నిజమగు క్రైస్తవ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నీతిని జూపి - నిరతముగ వెలుగుదు రండీ - నిజమిది గనుగొనుడీ | భారత||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Vijaya Kaangkshagalavaaralella - Vinaya Bhooshanaasakthiparulai - Nijamagu Kraisthava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Neethini Joopi - Nirathamuga Velugudu Randee - Nijamidi Ganugonudee | Bhaaratha||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2026-08-11T18:45:11Z</dcterms:created>
  <dcterms:modified xsi:type="dcterms:W3CDTF">2026-08-11T18:45:11Z</dcterms:modified>
</cp:coreProperties>
</file>