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చూపుము ఇంటికి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Choopumu Intiki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తరలిపోయిరి నేను – నమ్మిన హితులెల్ల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తరిమే దారిద్య్రము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Tharalipoyiri Nenu – Nammina Hithulella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Tharime Daridryamu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దాక్షిణ్య మూర్తి నీ – దయ నాపై కురిపించి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ధన్యుని చేయుము (2)          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Daakshinya Moorthy Nee – Daya Naapai Kuripinchi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Dhanyuni Cheyumu (2)   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అమ్ముకొంటిని నేను – అధముడొకనికి 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బాధలో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Ammukontini Nenu – Adhamudokaniki 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Baadhalo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అన్యాయమయిపోయే – పందులు సహ వెలివేయ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అలవడెను వేదన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Anyaayamayipoye – Pandulu Saha Veliveya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Alavadenu Vedana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అడుగంటె అవినీతి – మేల్కొనియె మానవత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ఆశ్రయము గూర్చుము (2)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Adugante Avineethi – Melkoniye Maanavatha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Aashrayamu Goorchumu (2)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కొడుకునే కాదనుచు – గృహమే చెరసాలనుచు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కోపించి వెళ్ళితి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Kodukune Kaadanuchu – Gruhame Cherasaalanuchu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Kopinchi Vellithi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కూలివానిగనైన – నీ యింట పని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కనికరమే కోరుదు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Koolivaaniganaina – Nee Yinta Pani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Kanikarame Korudu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కాదనకు నా తండ్రి – దిక్కెవ్వరును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బ్రోవుము (2)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Kaadanaku Naa Thandri – Dikkevvarunu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Brovumu (2)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నను జూచి – పరుగిడిచూ ఏతెంచి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నాపైబడి ఏడ్చెను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Nanu Joochi – Parugidichoo Ethenchi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Naapaibadi Edchenu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జీవమును గూర్చి – ఇంటికి తోడ్కొని వెళ్లి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నన్నూ దీవించెను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Jeevamunu Goorchi – Intiki Thodkoni Velli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Nannoo Deevinchenu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చూపుము ఇంటికి – నా తండ్రి ఇంటికి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 ప్రేమా ప్రపంచమో – చూపించు కంటికి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Choopumu Intiki – Naa Thandri Intiki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 Premaa Prapanchamo – Choopinchu Kantiki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కథయంత – యేసు ప్రేమకు ధరలో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సాక్ష్యమై యుండును (2)            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Kathayantha – Yesu Premaku Dharalo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Saakshyamai Yundunu (2)  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మమతల చేత – పారిపోయిన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ప్రాప్తించె క్షామము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Mamathala Chetha – Paaripoyina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Praapthinche Kshaamamu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పశ్చాత్తాప్పమునొంది – తండ్రి క్షమ కోరుచు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పంపుము క్షేమము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Paschaaththappamunondi – Thandri Kshama Koruchu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Pampumu Kshemamu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నీదు సిలువ – ముఖము చెల్లని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పుట్టించె ధైర్యము (2)            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Needu Siluva – Mukhamu Chellani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Puttinche Dhairyamu (2)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ధనమే సర్వంబనుచు- సుఖమే స్వర్గంబనుచు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తండ్రిని వీడితి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Dhaname Sarvambanuchu – Sukhame Swargambanuchu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Thandrini Veedithi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 భోగములెల్ల – బ్రతుకు ధ్వంసము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దేహీ నిను చేరితి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 Bhogamulella – Brathuku Dhwamsamu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Dehi Ninu Cherithi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దేహీ అని నీ వైపు – చేతులెత్తిన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దారిని జూపుము (2)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Dehi Ani Nee Vaipu – Chethuletthina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Daarini Joopumu (2)    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 దేశములోన – బాగుందుననుకొనుచు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తప్పితి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 Deshamulona – Baagundunanukonuchu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Thappithi Maargamu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2026-02-25T09:09:16Z</dcterms:created>
  <dcterms:modified xsi:type="dcterms:W3CDTF">2026-02-25T09:09:16Z</dcterms:modified>
</cp:coreProperties>
</file>