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 నీకే 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 Neeke Vandanam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 స్తుతులూ నీకేనయా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 Neeke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 Sthuthulu Neekenayaa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సకలాశీర్వాదముకు కారణభూతుడవు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సంభూతుడవూ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Sakalaasheervadamuku Kaaranabhoothudavu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Sambhoothudavu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కౌగిటిలో నన్ దాచును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 రెప్పవలె కాచును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Kougitilo Nan Daachunu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 Reppa Vale Kaachunu (2)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బాపును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బాధలన్ని తీర్చును (2)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Baapunu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Baadhalanni Theerchunu (2)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2026-02-25T09:17:09Z</dcterms:created>
  <dcterms:modified xsi:type="dcterms:W3CDTF">2026-02-25T09:17:09Z</dcterms:modified>
</cp:coreProperties>
</file>