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యేసూ! నీరక్త నీతులు నా సొంపు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Yesoo! Neeraktha Neethulu Naa Sompu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యేసూ! నీరక్త నీతులు - నా సొంపు, నాదువస్త్రము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వీనన్ ధరించి, మెండు నీ - ధరన్ దిరంబునుందున్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Yesoo! Neeraktha Neethulu - Naa Sompu, Naaduvasthramu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Veenan Dharinchi, Mendu Nee - Dharan Dirambunundun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ధైర్యాన నిల్తునీ నాడు - నన్నెవరు నింద పర్తురు?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పాపంబునుండి ముక్తుడన్ - నైతి వీనివల్లను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Dhairyaana Nilthunee Naadu - Nannevaru Ninda Parthuru?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Paapambunundi Mukthudan - Naithi Veenivallanu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యుగాలు దాటి నన్నదా - ఈ నిష్కళంక వస్త్రము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ఇట్లుండు, రంగుమారదు - నీ వల్ల యంచుదెల్లగా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Yugaalu Daati Nannadaa - Ee Nishkalangka Vasthramu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Itlundu, Ranggumaaradu - Nee Valla Yanchudellagaa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మృతుల్ నినున్ వినంగ నీచ - పాపుల్ సంతోషమొందనీ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యేసూ నీ రక్త నీతులు - నీవు వారి సొంపు వస్త్రము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Mruthul Ninun Vinangga Neecha - Paapul Santhoshamondanee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Yesoo Nee Raktha Neethulu - Neevu Vaari Sompu Vasthramu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పరాన నింటి కోసము - నే ధూళినుండి లేవగా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నటన్సహ నా పాటిదే 'యేసు నాకోస మీల్గెను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Paraana Ninti Kosamu - Ne Dhoolinundi Levagaa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Natansaha Naa Paatide 'Yesu Naakosa Meelgenu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2026-08-11T18:51:40Z</dcterms:created>
  <dcterms:modified xsi:type="dcterms:W3CDTF">2026-08-11T18:51:40Z</dcterms:modified>
</cp:coreProperties>
</file>