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 కథా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Naatha Kathaa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నాథ కథా సుధా రస - మిదిగో పానముం జేయరే = దోసకారి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జనంబులారా - దురిత భవముల బాయరే 1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Naatha Kathaa Sudhaa Rasa - Midigo Paanamun Jeyare = Dosakaari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Janambulaaraa - Duritha Bhavamula Baayare 1 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_ఇహపరంబు లెవనిచే సృజి - యింపంబడియెనొ చూడరే = అసహహ 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విభుం డవతరించెను - అతని గుణములం బాడరే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_Ihaparambu Levaniche Sruji - Yimpambadiyeno Choodare = Asahaha 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Vibhun Davatharinchenu - Athani Gunamulan Baadare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యా ప్రభు - కరుణ మదిం గొనియాడరే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కొఅ కిచ్చు క్రీస్తుని - దయకుం బాత్రతం బూనరే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Yaa Prabhu - Karuna Madin Goniyaadare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Koa Kichchu Kreesthuni - Dayakun Baathrathan Boonare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 బలి రక్తమున మన యం -దటిని బ్రోవను వచ్చెను = కరుణతోం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బాపులం బిలుచు గురు - దరికింబోవుద మిచ్చను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 Bali Rakthamuna Mana Yan -Datini Brovanu Vachchenu = Karunathon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Baapulan Biluchu Guru - Darikimbovuda Michchanu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పరమతత్వ విధాన బోధలు - బాగుగం బ్రకటించెను = “చిరసుఖాస్పద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పదముం గోరిన - జీవులకు వినిపించెను ||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Paramathathva Vidhaana Bodhalu - Baagugan Brakatinchenu = “Chirasukhaaspada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Padamun Gorina - Jeevulaku Vinipinchenu || Yesu!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 మొందిన కొందటికిం దా - మరలం బ్రాణము లిచ్చెను = వర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మహాద్భుత కార్యముల ని- ద్ధర ననేక మొనర్చిను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 Mondina Kondatikin Daa - Maralan Braanamu Lichchenu = Vara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Mahaadbhutha Kaaryamula Ni- Ddhara Naneka Monarchinu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కుటిల బుద్దుల దోచి సజ్జన - గోష్టి నుండుట గోరరే = దిటముగను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నెమ్మదిని మారాం - దుటకుం క్రీస్తునిం జేరరే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Kutila Buddula Dochi Sajjana - Goshti Nunduta Gorare = Ditamuganu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Nemmadini Maaraan - Dutakun Kreesthunin Jerare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2026-08-11T18:38:44Z</dcterms:created>
  <dcterms:modified xsi:type="dcterms:W3CDTF">2026-08-11T18:38:44Z</dcterms:modified>
</cp:coreProperties>
</file>