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వీచే గాలుల్లో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Veeche Gaalullo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సమయం నే పాడే నీ ప్రేమ గీతం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హృదయం పాడాలి స్తుతి నైవేద్యమై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Samayam Ne Paade Nee Prema Geetham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Hrudayam Paadaali Sthuthi Naivedyamai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వెళ్ళే ప్రతి చోట చాటాలి నీ ప్రేమే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సాక్షినై నీ ప్రేమను చూపాలి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Velle Prathi Chota Chaataali Nee Preme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Saakshinai Nee Premanu Choopaali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కోసమే నీవు మరణించి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పరలోకమే మాకు ఇచ్చావు (2)        ||నా 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Kosame Neevu Maraninchi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Maaku Ichchaavu (2)     ||Naa 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వీచే గాలుల్లో ప్రతి రూపం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మంచి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Veeche Gaalullo Prathi Roopam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Manchi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ప్రవహించే సెలయేరై రావా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నదిలా మము తాకు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Pravahinche Selayerai Raavaa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Nadilaa Mamu Thaaku Yesayaa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ప్రాణము – నీవే నా సర్వము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కలిసుండాలి – నీలోనే నివసించాలి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Praanamu – Neeve Naa Sarvamu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Kalisundaaali – Neelone Nivasinchaali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తరియించాలి ప్రభు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 నా ప్రాణ నేస్తం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Thariyinchaali Prabhu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 Naa Praana Nestham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లేకుంటే నేను జీవించలేను (2)        ||వీచే గాలుల్లో||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Lekunte Nenu Jeevinchalenu (2)         ||Veeche Gaalullo||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ప్రేమించే నా ప్రాణం నీవే నా నేస్తం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కడవరకు కాపాడే నీవే నా దైవం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 Naa Praanam Neeve Naa Nestham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Kadavaraku Kaapade Neeve Naa Daivam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పోషించే నా తండ్రి నీవే ఆధారం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కరుణగల నీ మనసే నాకు చాలును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Poshinche Naa Thandri Neeve Aadhaaram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Karunagala Nee Manase Naaku Chaalunu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మాటలే మాకు ఉజ్జీవం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జీవ చైతన్యం (2)        ||నా 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Maatale Maaku Ujjeevam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Jeeva Chaithanyam (2)        ||Naa Priya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2026-02-25T09:28:27Z</dcterms:created>
  <dcterms:modified xsi:type="dcterms:W3CDTF">2026-02-25T09:28:27Z</dcterms:modified>
</cp:coreProperties>
</file>