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ఆయనాశ్చర్య కరుడు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Aayanaashcharya Karudu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ఆయనాశ్చర్య కరుడు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రక్షించి కాపాడి శుద్ధి చేయును - ఆయనాశ్చర్యకరుడు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Aayanaashcharya Karudu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Rakshinchi Kaapaadi Shuddhi Cheyunu - Aayanaashcharyakarudu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మహోన్నతుడు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గద్దించును గాలిని అలలను - ఆయన మహోన్నతుడు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Mahonnathudu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Gaddinchunu Gaalini Alalanu - Aayana Mahonnathudu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 నా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రెక్కలతో నను కప్పును - ఆయన నా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Aayana Naa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Rekkalatho Nanu Kappunu - Aayana Naa Aashrayamu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2026-08-11T18:37:55Z</dcterms:created>
  <dcterms:modified xsi:type="dcterms:W3CDTF">2026-08-11T18:37:55Z</dcterms:modified>
</cp:coreProperties>
</file>