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నీ ఆయుష్కాలం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Viluvainadi Nee Aayushkaalam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నీ ఆయుష్కాలం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తిరిగిరానిది దేవుడు నీకిచ్చిన కాలం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Viluvainadi Nee Aayushkaalam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Thirigiraanidi Devudu Neekichchina Kaalam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దేవునితో ఉండుటకు బహు దీర్ఘ 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దేవునికై అర్పించవా ఈ స్వల్ప కాలం (2)       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Devunitho Undutaku Bahu Deergha Kaalam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Devunikai Arpinchavaa Ee Swalpa Kaalam (2)             ||Viluvainadi||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సంపదలను దొంగలెత్తుకెళ్లినా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దొరుకునేమో ఒకనాడు నిరీక్షణతో వెదకినా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Sampadalanu Dongaletthukellinaa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Dorukunemo Okanaadu Nireekshanatho Vedakinaa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కడుపున పుట్టిన కుమారుడు తప్పిపోయిన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వస్తాడేమో వెదకుచు ఒక రోజున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Kadupuna Puttina Kumaarudu Thappipoyinaa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Vasthaademo Vedakuchu Oka Rojuna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పరలోకపు దేవుడు నీకిచ్చిన కాలము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క్షణమైనా వచ్చుఁనా పోయిన నీ కాలము (2)       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Paralokapu Devudu Neekichchina Kaalamu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Vachchunaa Poyina Nee Kaalamu (2)             ||Viluvainadi||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సగటు జీవితం డెబ్బది సంవత్సరములు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 బలము ఉన్న యెడల ఎనుబది సంవత్సరములు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Sagatu Jeevitham Debbadi Samvathsaramulu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 Balamu Unna Yedala Enubadi Samvathsaramulu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ఆయాసము దుఃఖమే నీ కడవరి 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ఆదరించువారు లేని కన్నీటి క్షణములు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Aayaasamu Dukhame Nee Kadavari 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Aadarinchuvaaru Leni Kanneeti Kshanamulu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క్రీస్తులా అర్పిస్తే ఈ కాలము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దేవునితో క్రీస్తు వలె ఉండెదవు కలకాలము (2)       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Kreesthulaa Arpisthe Ee Kaalamu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Devunitho Kreesthu Vale Undedavu Kalakaalamu (2)             ||Viluvainadi||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2026-02-25T09:15:59Z</dcterms:created>
  <dcterms:modified xsi:type="dcterms:W3CDTF">2026-02-25T09:15:59Z</dcterms:modified>
</cp:coreProperties>
</file>