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మానను మానను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Maananu Maananu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పరిశుద్ధ రక్తము నా కొరకు కార్చి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రోగము కడిగితివి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Parishuddha Rakthamu Naa Koraku Kaarchi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Rogamu Kadigithivi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నీవు నా దేహరోగము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స్వస్థపరచినా లేకున్నా        ||యేసు 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Neevu Naa Deha Rogamu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Swasthaparachinaa Lekunnaa     ||Yesu Ninnu||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అసాధ్యుడవు నీవు సర్వాధికారివి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సార్వభౌముడవు దయాలుడవు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Asaadhyuduvu Neevu Sarvaadhikaarivi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Saarvabhoumudavu Dayaaludavu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జీవితములో నా మేలుకోరకే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సమస్తమును జరిగించు వాడవు        ||యేసు 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Jeevithamulo Naa Melu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Samasthamunu Jariginchu Vaadavu     ||Yesu Ninnu||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నిన్ను నే స్తుతియించుట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మానను మానను మానను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Ninnu Ne Sthuthiyinchuta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Maananu Maananu Maananu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కృతజ్ఞతలు నీకు చెల్లించుట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మాననే మానను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Kruthagnathalu Neeku Chellinchuta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Maanane Maananu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ప్రతికూల పరిస్థితులు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వెంటాడు ఘడియలలో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Prathikoola Paristhithulu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Ventaadu Ghadiyalalo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తట్టు తిరిగి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యాగమును తలచి        ||యేసు 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Thattu Thirigi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Yaagamunu Thalachi     ||Yesu Ninnu||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మరణించి మరాణాన్ని గెలిచి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వరముగా నిత్యజీవము నిచ్చితివి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Maraninchi Maranaanni Gelichi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Varamugaa Nithyajeevamu Nicchithivi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నాకింక నిన్ను స్తుతియించకుండా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ఉండు కారణమేది లేకపోయెను        ||యేసు 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Naakinka Ninnu Stuthiyinchakunda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Undu Kaaranamedhi Lekapoyenu     ||Yesu Ninnu||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ధనవంతుడు నేనగుటకు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దారిద్యములో నీవు జీవించితివి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Dhanavanthudu Nenagutaku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Daaridyamulo Neevu Jeevinchithivi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ధనము నను విడచిపోయి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దరిద్రునిగా నే మిగిలినను        ||యేసు 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Dhanamu Nanu Vidachipoyi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Daridruniga Ne Migilinanu     ||Yesu Ninnu||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2026-02-25T09:26:05Z</dcterms:created>
  <dcterms:modified xsi:type="dcterms:W3CDTF">2026-02-25T09:26:05Z</dcterms:modified>
</cp:coreProperties>
</file>