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Breath of Life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broken contrite hearts now solace,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let Thy waiting Church be blest.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us, Lord! Is zeal abating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harvest fields are vast and white?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us, Lord, the world is waiting,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 Thy Church to spread the light.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Breath of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sweeping through us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Thy Church with life and power;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Breath of Life,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cleanse, renew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fit Thy Church to meet this hour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Wind of God, come bend us, break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'Till humbly we confess our need;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in Thy tenderness remake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Revive, restore, for this we plead.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Breath of Love, come breathe within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Renewing thought and will and heart;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Love of Christ, afresh to win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Thy Church in every part.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Heart of Christ, once broken for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there we find our strength and rest;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2026-08-24T07:34:52Z</dcterms:created>
  <dcterms:modified xsi:type="dcterms:W3CDTF">2026-08-24T07:34:52Z</dcterms:modified>
</cp:coreProperties>
</file>