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మార్గములను సృజించువాడు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Maargamulanu Srujinchuvaadu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మార్గములను సృజించువాడు – జీవితాలను వెలిగించువాడు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నావ నడిపించువాడు – యెహోవాయే నాకుండగా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Maargamulanu Srujinchuvaadu – Jeevithaalanu Veliginchuvaadu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Naava Nadipinchuvaadu – Yehovaaye Naakundagaa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సాధించలేనిది లేనే లేదు – జయించలేనిది లేనే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లేనే లేదు – విజయమెప్పుడూ నాదే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Saadhinchalenidi Lene Ledu – Jayinchalenidi Lene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Lene Ledu – Vijayameppudu Naade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ఇక్కట్లు నాకెదురైననూ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జలములు నాపైకి లేచిననూ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Ikkatlu Naakedurainanu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Jalamulu Naapaiki Lechinanu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సంకెళ్లు నను బిగదీసిననూ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గోడలు అడ్డుగా నిలచిననూ (2)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Sankellu Nanu Bigadeesinanu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Godalu Adduga Nilachinanu (2)   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శూన్యమైననూ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బంధువులందరు నను విడచిననూ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Shoonyamainanu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Bandhuvulandrau Nanu Vidachinanu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వ్యాధులెన్నో నను చుట్టిననూ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అడ్డంకులెన్నో నాకెదురైననూ (2)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Vyaadhulenno Nanu Chuttinanu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Addankulenno Naakedurainanu (2)          ||Nenu||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2026-02-25T09:21:28Z</dcterms:created>
  <dcterms:modified xsi:type="dcterms:W3CDTF">2026-02-25T09:21:28Z</dcterms:modified>
</cp:coreProperties>
</file>