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ఇల చేరేటందుకు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Ila Cheretanduku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సమూయేలు పొందిన న్యాయాధిపత్యము      ||అమ్మా||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Samooyelu Pondina Nyaayaadhipathyamu      ||Ammaa||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 ఊపిరితో సిలువపైన వేళాడుతున్న క్షణము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దేవ దేవుడు తీర్చుకొనెను తన మాతృమూర్తి ఋణము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Kona Oopiritho Siluvapaina Velaaduthunna Kshanamu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Deva Devudu Theerchukonenu Thana Maathrumoorthy Runamu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శిష్యుని దరికి తల్లిని చేర్చి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నెరవేర్చెను ఇలలో తనయుడిగా ధర్మం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Shishyuni Dariki Thallini Cherchi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Neraverchenu Ilalo Thanayudigaa Dharmam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నెరవేర్చెను ఇలలో తనయుడిగా ధర్మం      ||అమ్మా||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Neraverchenu Ilalo Thanayudigaa Dharmam      ||Ammaa||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ఇల చేరేటందుకు ఎన్నుకున్న మార్గం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 అంటూ పిలుచుకొని పొందుకొనెను జన్మం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Ila Cheretanduku Ennukunna Maargam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 Antu Piluchukoni Pondukonenu Janmam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నీకంటూ ఏది లేదన్నట్లు ఎందుకంత త్యాగం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కనరాని ప్రేమకు నీవేగా కదలాడుతున్న రూపం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Neekantu Edi Ledannatlu Endukantha Thyaagam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Kanaraani Premaku Neevegaa Kadalaaduthunna Roopam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 నీ ఋణమును తీర్చే సిరులు లేవు ఇలలో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దైవము సైతము నేర్చె పాఠాలు చల్లని నీ ఒడిలో (2)         ||దేవుడే||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 Nee Runamunu Theerche Sirulu Levu 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Daivamu Saithamu Nerche Paataalu Challani Nee Odilo (2)  ||Devude||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బిడ్డను పరాయి బిడ్డగా పెంచుకున్న మమకారం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ప్రజల విముక్తికి దేవుడు చేసిన కార్యంలో సహకారం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Biddanu Paraayi Biddagaa Penchukunna Mamakaaram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Prajala Vinukthiki Devudu Chesina Kaaryamlo Sahakaaram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మోషేగా మారిన పసివాడిని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దాసిగా పెంచిన కన్నతల్లి సుగుణం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Moshegaa Maarina Pasivaadini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Daasigaa Penchina Kannathalli Sugunam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దాసిగా పెంచిన కన్నతల్లి సుగుణం       ||అమ్మా||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Daasigaa Penchina Kannathalli Sugunam      ||Ammaa||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సంతతి లేక సవతి పోరుతో విసిగినట్టి దీనత్వం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సన్నిధి హృదయము పరచి పొందుకొనెను మాతృత్వం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Santhathi Leka Savathi Porutho Visiginatti Deenathvam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Sannidhi Hrudayamu Parachi Pondukonenu Maathruthvam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హన్నా చేసిన ఆ త్యాగమే కాదా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సమూయేలు పొందిన న్యాయాధిపత్యము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Hannaa Chesina Aa Thyaagame Kaadaa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Samooyelu Pondina Nyaayaadhipathyamu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2026-02-25T09:16:54Z</dcterms:created>
  <dcterms:modified xsi:type="dcterms:W3CDTF">2026-02-25T09:16:54Z</dcterms:modified>
</cp:coreProperties>
</file>