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స్తుతులపై ఆసీనుడా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Sthuthulapai Aaseenudaa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లేచిన పునరుథ్తానా దినము మొదలు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బ్రతుకులో విజయము మొదలు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Lechina Punaruththaana Dinamu Modalu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Brathukulo Vijayamu Modalu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అనేటి ముల్లును విరచి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లేచావు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 Aneti Mullunu Virachi – Thirigi Lechaavu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Nindina Maadu Brathukulo – Velugulu Nimpaavu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నిండిన మాదు బ్రతుకులో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వెలుగులు నింపావు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Neekosam Edainaa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Vechchimpa Samsiddhamayyaa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నీకోసం ఏదైనా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వెచ్చింప సంసిద్ధమయ్యా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Aakhariki Naa Praanamainaa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Chindulu Vesthu Arpisthaa         ||Sthuthulapai||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ఆఖరికి నా ప్రాణమైనా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చిందులు వేస్తూ అర్పిస్తా ||స్తుతులపై||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స్తుతులపై ఆసీనుడా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 నా దేవుడా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Sthuthulapai Aaseenudaa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 Naa Devudaa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నీ ప్రేమలో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నేను మరిచాను నీ ప్రేమలో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Nee Premalo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Nenu Marichaanu Nee Premalo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 నీ జాడలో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మైమరచిపోయాను నేను ||స్తుతులపై||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 Nee Jaadalo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Maimarchipoyaanu Nenu      ||Sthuthulapai||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ఆశ్చర్య కార్యాలకు బదులు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పొందిన గాయాలకు బదులు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Aascharya Kaaryaalaku Badulu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Pondina Gaayaalaku Badulu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బంగారం వజ్రాలు – మకుటాలు కిరీటాలు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వెండినడుగలేదు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 Vajraalu Makutaalu Kireetaalu – Vendinadugaledu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 Karigi Velige – Hrudayaanne Koraavu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 – కరిగి వెలిగే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హృదయాన్నే కోరావు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Maata Selaviyyi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Dhoolini Kaanaa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మాట సెలవియ్యి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ధూళిని కానా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 Sparshinchagaane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Santhoshaaniki Haddhundunaa         ||Sthuthulapai||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పాదం స్పర్శించగానే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సంతోషానికి హద్దుండునా ||స్తుతులపై||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2026-02-25T09:16:08Z</dcterms:created>
  <dcterms:modified xsi:type="dcterms:W3CDTF">2026-02-25T09:16:08Z</dcterms:modified>
</cp:coreProperties>
</file>