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జయప్రభు యేసునె వెంబడించుచు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Jayaprabhu Yesune Vembadinchuchu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నీవు నడచిన- మార్గము జూడగను - మేము మార్గము జూడగను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మా రక్షక నీ అడుగుజాడలు - మరువక విడువక నడువగ కృపనిడు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Neevu Nadachina- Maargamu Joodaganu - Memu Maargamu Joodaganu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Maa Rakshaka Nee Adugujaadalu - Maruvaka Viduvaka Naduvaga Krupanidu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||జయప్రభు||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||Jayaprabhu||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 - ప్రతిఫలము 357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Seva - Prathiphalamu 357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_ఇహపరముల నినుగాక ప్రేమతో - ఎవరిని గొలిచెదము? - ఎవరిని ప్రేమింప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వశమె? = విహరించెదము యేసుని వెంబడి - మహిమ రాజ్యమున యేసుని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_Ihaparamula Ninugaaka Prematho - Evarini Golichedamu? - Evarini Premimpa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Vashame? = Viharinchedamu Yesuni Vembadi - Mahima Raajyamuna Yesuni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గొలువగ ||జయప్రభు||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Goluvaga ||Jayaprabhu||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జయప్రభు యేసునె వెంబడించుచు - జయముగ నడచెదము - యేసుతో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జయముగ వెడలెదము = ప్రియుడగు యేసుని ప్రేమను చవిగొని - పయనము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Jayaprabhu Yesune Vembadinchuchu - Jayamuga Nadachedamu - Yesutho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Jayamuga Vedaledamu = Priyudagu Yesuni Premanu Chavigoni - Payanamu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జేసెద మా ప్రభు వెంబడి ||జయప్రభు||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Jeseda Maa Prabhu Vembadi ||Jayaprabhu||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_ఆదరణయు అధికబలమును ఆత్మఖడ్గమును - అవనిలో అందరి రక్షయును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ఆదర్శంబౌ ఆయన వాక్యమే - అనిశము మనకిల మార్గము చూపగ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_Aadaranayu Adhikabalamunu Aathmakhadgamunu - Avanilo Andari Rakshayunu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Aadarshambau Aayana Vaakyame - Anishamu Manakila Maargamu Choopaga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||జయప్రభు||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||Jayaprabhu||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ధర విరోధులు మమ్ము జుట్టగ - దరి జేరెద మేసున్‌ - ప్రభుని దరిజేరెద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మేము = ధాత్రి దురాశల డంబములన్నిటి - మైత్రిని వీడి నడచెద మేసుతో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Dhara Virodhulu Mammu Juttaga - Dari Jereda Mesun - Prabhuni Darijereda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Memu = Dhaathri Duraashala Dambamulanniti - Maithrini Veedi Nadacheda Mesutho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||జయప్రభు||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||Jayaprabhu||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మా ప్రభు జూమము నీదు మార్గపు - మాదిరి జాడలను -నీ దగు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మాదిరి జాడలను = మా పాదములను తొట్రిలకుండగ - మా కిడు బలమును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Maa Prabhu Joomamu Needu Maargapu - Maadiri Jaadalanu -Nee Dagu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Maadiri Jaadalanu = Maa Paadamulanu Thotrilakundaga - Maa Kidu Balamunu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యీ కృపాదినమున || జయ 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Yee Krupaadinamuna || Jaya Rabhu||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2026-08-11T18:44:39Z</dcterms:created>
  <dcterms:modified xsi:type="dcterms:W3CDTF">2026-08-11T18:44:39Z</dcterms:modified>
</cp:coreProperties>
</file>