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బలము లేని చిట్టి చీమలు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Balamu Leni Chitti Cheemalu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బలము లేని చిట్టి చీమలు లెఫ్ట్ రైట్ లెఫ్ట్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Balamu Leni Chitti Cheemalu Left Right Left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బుద్ధి గలిగి నడుచుకొనెను వావ్ వావ్ వావ్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Buddhi Galigi Naduchukonenu Wow Wow Wow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నాయకుడెవరు లేకున్ననూ లెఫ్ట్ రైట్ లెఫ్ట్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Naayakudevaru Lekunnanoo Left Right Left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జ్ఞానముతో జీవించెను వావ్ వావ్ వావ్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Gnaanamutho Jeevinchenu Wow Wow Wow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క్యూ కట్టి పనికి నడుం కట్టి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 Katti Paniki Nadum Katti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ఆహారం నెత్తిన బెట్టి కూడబెట్టెను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Aahaaram Netthina Betti Koodabettenu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వేసవికాలం కోతకాలం కూర్చుకొనెను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Vesavikaalam Kothakaalam Koorchukonenu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శీతాకాలం కష్టకాలం హాయిగ బ్రతికెను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Sheethaakaalam Kashtakaalam Haayiga Brathikenu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చకాం చకాం చకాం చకాం చకాం చకాం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Chakaam Chakaam Chakaam Chakaam Chakaam Chakaam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గుర్రు పెట్టి నిద్రపోయే సోమరీ మేలుకో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Gurru Petti Nidrapoye Somaree Meluko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చీమల యొద్దకెళ్ళి బ్రతుకుట నేర్చుకో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Cheemala Yoddakelli Brathukuta Nerchuko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క్యూ కట్టి పనికి నడుం కట్టి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 Katti Paniki Nadum Katti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ఆహారం నెత్తిన బెట్టి కూడబెట్టెను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Aahaaram Netthina Betti Koodabettenu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వేసవికాలం కోతకాలం కూర్చుకొనెను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Vesavikaalam Kothakaalam Koorchukonenu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శీతాకాలం కష్టకాలం హాయిగ బ్రతికెను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Sheethaakaalam Kashtakaalam Haayiga Brathikenu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చకాం చకాం చకాం చకాం చకాం చకాం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Chakaam Chakaam Chakaam Chakaam Chakaam Chakaam (2)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2026-10-13T06:10:00Z</dcterms:created>
  <dcterms:modified xsi:type="dcterms:W3CDTF">2026-10-13T06:10:00Z</dcterms:modified>
</cp:coreProperties>
</file>