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వేసారిన మనసే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Vesaarina Manase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వేసారిన మనసే ఊగెనే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చేజారిన స్ధితికి చేరెనే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Vesaarina Manase Oogene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Chejaarina Sthithiki Cherene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 గాయమైన మానదే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బలము చాలదే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Gaayamaina Maanade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Balamu Chaalade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వినిపించు యేసు నీ స్వరం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 నీతో అనుక్షణం      ||వేసారిన||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Vinipinchu Yesu Nee Swaram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 Neetho Anukshanam        ||Vesaarina||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కోరినాను శ్రేయమైన నీ ప్రేమనే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తాళలేను లేసమైన నీ కోపమే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Korinaanu Shreyamaina Nee Premane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Thaalalenu Lesamaina Nee Kopame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భారము మోపకే లోపమూ చూడకే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ఎన్నడు నీ కృప దూరము చేయకే      ||వేసారిన||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Bhaaramu Mopake Lopamu Choodake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Ennadu Nee krupa Dooramu Cheyake        ||Vesaarina||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వాడిపోదు శ్రేష్టమైన ఈ బంధమే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వీడిపోదు ఆదరించే నీ స్నేహమే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Vaadipodu Shrestamaina Ee Bandhame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Veedipodu Aadarinche Nee Snehame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తోడుగా ఉండునే – త్రోవను చూపునే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చేకటి కమ్మినా క్షేమము పంపునే      ||వేసారిన||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Thodugaa Undune – Throvanu Choopune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Kamminaa kshemamu Pampune        ||Vesaarina||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2026-02-25T09:17:16Z</dcterms:created>
  <dcterms:modified xsi:type="dcterms:W3CDTF">2026-02-25T09:17:16Z</dcterms:modified>
</cp:coreProperties>
</file>