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దీవించుమా దంపతులన్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Deevinchumaa Dampathulan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దేవా||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ఇహలోక - పరలోక - ఈవులన్నియు నిచ్చి - ఈ కవనున్ దీవించుము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Devaa||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Ihaloka - Paraloka - Eevulanniyu Nichchi - Ee Kavanun Deevinchumu =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కదకు - కడు దీవెనలు - బొండ - కుటుంబ - సభ్యు లమై - కృప జూపి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బోవు మేస 1 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Kadaku - Kadu Deevenalu - Bonda - Kutumba - Sabhyu Lamai - Krupa Joopi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Bovu Mesa 1 Devaa||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- దీవించుమా దంపతులన్ - దయతో - నీవు దీవించు మెల్లప్పుడు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పెండ్లి - అయినది - మొదలు - పలు దీవెనలు - తోడ - దీవించుచు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- Deevinchumaa Dampathulan - Dayatho - Neevu Deevinchu Mellappudu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Pendli - Ayinadi - Modalu - Palu Deevenalu - Thoda - Deevinchuchu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బ్రోచితివి - అటులే - ఈ వత్సరమునందు - ఆశీస్సు - లందించి ఆనందింపగ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చేయుమయా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Brochithivi - Atule - Ee Vathsaramunandu - Aasheessu - Landinchi Aanandimpaga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Cheyumayaa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సంసార యాత్రలో - సంతాన ప్రాప్తిని - సకల - సంపద - లొసగితివి ఒసగి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సంతోష - సౌఖ్యముల - సమకూర్చి - సతతంబు స్వామి - వీరల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Sansaara Yaathralo - Santhaana Praapthini - Sakala - Sampada - Losagithivi Osagi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Santhosha - Saukhyamula - Samakoorchi - Sathathambu Svaami - Veerala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కొసగుమయా 1 దేవా||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సంకట - స్థితులందు - భంగ - పాటులయందు - బహు ధైర్య - ముల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Kosagumayaa 1 Devaa||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Sangkata - Sthithulandu - Bhangga - Paatulayandu - Bahu Dhairya - Mula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నిచ్చితివి = ఇచ్చి - నీ బాహు బంధముల - బంధించి రక్షించి - భోగ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భాగ్యము - లొసగితివి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Nichchithivi = Ichchi - Nee Baahu Bandhamula - Bandhinchi Rakshinchi - Bhoga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Bhaagyamu - Losagithivi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(్రేమాను - రాగముల - సిలువ వృక్షము - నందు - అంటు కట్టబడి వీరల్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(Remaanu - Raagamula - Siluva Vrukshamu - Nandu - Antu Kattabadi Veeral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తుదకు - ప్రేమ - బంధములతో - బంధింపబడి నీలో - బహుగ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ఫలియించునటుల 11దేవా||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Thudaku - Prema - Bandhamulatho - Bandhimpabadi Neelo - Bahuga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Phaliyinchunatula 11Devaa||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ఆత్మీయ - శరీర - ఆకలి - దప్పుల - యందు - ఆదరణ - తృప్తి నొసగి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శక్తితో నింపి - నడిపించు - నీ ( - నిలిచి - నివసింపగ జేయన్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Aathmaeeya - Shareera - Aakali - Dappula - Yandu - Aadarana - Thrupthi Nosagi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Shakthitho Nimpi - Nadipinchu - Nee ( - Nilichi - Nivasimpaga Jeyan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2026-08-11T18:46:44Z</dcterms:created>
  <dcterms:modified xsi:type="dcterms:W3CDTF">2026-08-11T18:46:44Z</dcterms:modified>
</cp:coreProperties>
</file>