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లోకమంతట వెలుగు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Lokamanthata Velugu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లోకమంతట వెలుగు ప్రకాశించెను  యేసు జన్మించినపుడు ఆకాశమునందు గొప్ప నక్షత్రంబు బుట్టెనపుడు  లోకజ్ఞానులు గొల్లలు వెళ్లి – (2) లోక రక్షకుడేసుకు మ్రొక్కిరి          ॥లోకమంతట॥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Lokamanthata Velugu Prakaashinchenu  Yesu Janminchinapudu Aakaashamunandu Goppa Nakshathrambu Buttenapudu Loka Gnaanulu Gollalu Velli – (2) Loka Rakshakudesuku Mrokkiri      ||Lokamanthata||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వెలుగై చీకటిలో వెలుగుచున్నాను  చీకటి దాని గ్రహింప లేదు నేను లోకమునకు వెలుగై యున్నాను నను వెంబడించు  వాడు చీకటిలో నడువక – (2) జీవపువెలుగై యుండుడనె యేసు          ॥లోకమంతట॥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Velugai Cheekatilo Veluguchunnaanu  Cheekati Daani Grahimpa Ledu Nenu lokamunaku Velugai Yunnaanu Nanu Vembadinchu Vaadu Cheekatilo Naduvaka – (2) Jeevapu Velugai Yundudane Yesu      ||Lokamanthata||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పట్టణములో వెలుగుటకు సూర్యుడైనను  చంద్రుడైన నక్కరలేదు  ఆ పట్టణములో దేవుని మహిమయే ప్రకాశించుచున్నది యెపుడు  ఆ పట్టణమునకు దేవుని గొఱ్ఱె – (2) పిల్లయే దీపమై వెలుగుచుండు          ॥లోకమంతట॥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Pattanamulo Velugutaku Sooryudainanu  Chandrudaina Nakkaraledu Aa Pattanamulo Devuni Mahimaye Prakaashinchuchunnadi Yepudu Aa Pattanamunaku Devuni Gorre – (2) Pillaye Deepamai Veluguchundu      ||Lokamanthata||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విూరు లోకమునకు వెలుగై యున్నారు గనుక  విూరు వెలుగు సంబంధులు విూరు కొండపైన కట్టబడిన పట్టణంబువలెనే  మరుగై యుండక నరులందరికి – (2) వెలుగై యుందురనె యేసుండు          ॥లోకమంతట॥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Meeru Lokamunaku Velugai Yunnaaru Ganuka Meeru Velugu Sambandhulu Meeru Kondapaina Kattabadina Pattanambu Valene Marugai Yundaka Narulandariki – (2) Velugai Yundurane Yesundu      ||Lokamanthata||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నడుచుజనులు గొప్ప వెలుగును  చూచిరి ధన్యులై లోక మందు మరణచ్ఛాయగల దేశనివాసుల విూద  ప్రకాశించెను గొప్ప వెలుగు – (2) ప్రభువు యేసుకు జేయని పాడరే          ॥లోకమంతట॥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Naduchu Janulu Goppa Velugunu Choochiri Dhanyulai Lokamanadu Maranachchaaya Gala Desha Nivaasula Meeda Prakaashinchenu Goppa Velugu – (2) Prabhuvu Yesuku Jeyani Paadare      ||Lokamanthata||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2026-02-25T09:33:13Z</dcterms:created>
  <dcterms:modified xsi:type="dcterms:W3CDTF">2026-02-25T09:33:13Z</dcterms:modified>
</cp:coreProperties>
</file>