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పాదాలే నాకు శరణం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Paadaale Naaku Sharanam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శోధనలో పరుగెత్తితిని నీ వాక్కు కొరకు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జయశీలుడా నీకన్న 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Shodhanalo Parugetthithini Nee Vaakku Koraku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Jayasheeludaa Neekanna Naaku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కనిపించరే జయమును ఇచ్చే వేరొకరు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కనిపించరే జయమునిచ్చే వేరొకరు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Kanipinchare Jayamunu Ichche Verokaru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Kanipinchare Jayamunichche Verokaru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శరణం శరణం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శరణం యేసయ్యా (2)       ||నీ పాదాలే||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Sharanam Sharanam Sharanam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Sharanam Yesayyaa (2)         ||Nee Paadaale||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పాదాలే నాకు శరణం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ఆధారము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Paadaale Naaku Sharanam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Aadhaaramu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 పురము – ఎత్తైన కోటవి నీవేనయ్యా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దాగు చాటు నీవే యేసయ్యా (2)       ||నీ పాదాలే||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 Puramu – Etthaina Kotavi Neevenayyaa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Daagu Chaatu Neeve Yesayyaa (2)         ||Nee Paadaale||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అలసిన సమయములో ఆశ్రయించితి నీ పాద సన్నిధి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ఆశ్రయుడా నీ కన్నా 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Alasina Samayamulo Aashrayinchithi Nee Paada Sannidhi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Aashrayudaa Nee Kanna Naaku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కనిపించదు వేరొక ఆశ్రయము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కనిపించదు వేరొక ఆశ్రయము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Kanipinchade Veroka Aashrayamu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Kanipinchade Veroka Aashrayamu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శరణం శరణం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శరణం యేసయ్యా (2)       ||నీ పాదాలే||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Sharanam Sharanam Sharanam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Sharanam Yesayyaa (2)         ||Nee Paadaale||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ఇరుకు ఇబ్బందులలో చూచుచుంటిని నీ వైపు నేను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పోషకుడా నీ కన్న 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Iruku Ibbandulalo Choochuchuntini Nee Vaipu 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Poshakudaa Nee Kanna Naaku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కనిపించరే వేరొక పోషకుడు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కనిపించరే వేరొక పోషకుడు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Kanipinchare Veroka Poshakudu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Kanipinchare Veroka Poshakudu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శరణం శరణం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శరణం యేసయ్యా (2)       ||నీ పాదాలే||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Sharanam Sharanam Sharanam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Sharanam Yesayyaa (2)         ||Nee Paadaale||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2026-02-25T09:15:38Z</dcterms:created>
  <dcterms:modified xsi:type="dcterms:W3CDTF">2026-02-25T09:15:38Z</dcterms:modified>
</cp:coreProperties>
</file>