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సేవజేయరమ్ము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Sevajeyarammu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తప్పిపోయినట్టి నిన్ను కనికరించెను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గొప్పవిందు చేసి ఉంగరమును పెట్టెను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Thappipoyinatti Ninnu Kanikarinchenu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Goppavindu Chesi Unggaramunu Pettenu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తప్పులన్ని మన్నించెను గొప్ప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తప్పక క్షమియించవా నీ విరోధులన్?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Thappulanni Manninchenu Goppa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Thappaka Kshamiyinchavaa Nee Virodhulan?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పరలోకపు బహుమానము నీవు పొందను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 సహవాసం నీకు శ్రేష్ఠము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Paralokapu Bahumaanamu Neevu Pondanu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 Sahavaasan Neeku Shreshthamu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పరలోకపు పందెమందు అంతము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పరుగెత్తవా జీవకిరీటంబు పొందను?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Paralokapu Pandemandu Anthamu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Parugeththavaa Jeevakireetambu Pondanu?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సేవ జేయరమ్ము ఓ యౌవనుడా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Seva Jeyarammu O Yauvanudaa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ప్రబలజేయ ప్రభు సువార్తకిమ్ము నీ బలం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శుభమునిట్టి సేవ జేయ యువ జనాళికిన్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Prabalajeya Prabhu Suvaarthakimmu Nee Balan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Shubhamunitti Seva Jeya Yuva Janaalikin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క్రీస్తు సిలువపైని మరణ మాయెను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చేసెను పాపికి గొప్ప విడుదల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Kreesthu Siluvapaini Marana Maayenu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Chesenu Paapiki Goppa Vidudala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నొసగెను మానవులకు నిత్య జీవము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వాసిగ ప్రజలలో తెలియజేయవా?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Nosagenu Maanavulaku Nithya Jeevamu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Vaasiga Prajalalo Theliyajeyavaa?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వస్త్రములను తీసె ప్రభువు క్రీస్తుడు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శాపగ్రాహి యాయెను ఓ యౌవనుడా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Vasthramulanu Theese Prabhuvu Kreesthudu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Shaapagraahi Yaayenu O Yauvanudaa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కప్పెను రక్షణ వస్త్రము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తప్పక ప్రకటింపవా గొప్ప రక్షణ?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Kappenu Rakshana Vasthramu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Thappaka Prakatimpavaa Goppa Rakshana?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పాదములకు సువార్తనే చెప్పులొసగెను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హృదయమందు శాంతి ఆనందమొసగెను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Paadamulaku Suvaarthane Cheppulosagenu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Hrudayamandu Shaanthi Aanandamosagenu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శోధనా బాధలెన్నో నీకు వున్ననూ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నాథుని సువార్తను బోధపరచవా?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Shodhanaa Baadhalenno Neeku Vunnanoo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Naathuni Suvaarthanu Bodhaparachavaa?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2026-08-11T18:52:07Z</dcterms:created>
  <dcterms:modified xsi:type="dcterms:W3CDTF">2026-08-11T18:52:07Z</dcterms:modified>
</cp:coreProperties>
</file>