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సంఘం పునాది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Sangghan Punaadi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ఈ సంఘం పునాది పై నుండి వచ్చి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సాధీశుందే పెండ్డాడె నీమెనే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Ee Sangghan Punaadi Pai Nundi Vachchi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Saadheeshunde Penddaade Neemene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దక్కించె యేసు దీని కోరుచు రక్త 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వాక్కాపుల్‌ రెట్టించే కొనె నీ కన్యనే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Dakkinche Yesu Deeni Koruchu Raktha 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Vaakkaapul Rettinche Kone Nee Kanyane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ఒక్కండే దేవుండిందు సుభక్తుల్‌ వేడుచుంద్రు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విశ్వాసము అభయ కాంతికై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Okkande Devundindu Subhakthul Veduchundru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Vishvaasamu Abhaya Kaanthikai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ఒక్కటే జన్మ మిందు యీ నింద లెల్లం బోయె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కుటుంబము ఆనంద నాటికై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Okkate Janma Mindu Yee Ninda Lellan Boye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Kutumbamu Aananda Naatikai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ప్రసాద విందు త్త కఠిన దుఃఖ బాధల్‌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నిరీక్షణొక్క టిందు విభ వానంద ప్రాప్తి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Prasaada Vindu Ththa Kathina Duhkha Baadhal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Nireekshanokka Tindu Vibha Vaananda Praapthi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 ప్రాప్తికే లభింపం గోరుచు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అసత్య మార్గమంచు ఆ స్వర్గ పంక్తింజేరి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 Praapthike Labhimpan Goruchu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Asathya Maargamanchu Aa Svarga Pangkthinjeri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అనేకుల్‌ నవ్వినన్‌ యానంద మొందుచున్‌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విభాగ మై శ్రమంబుల్‌ యీ సంఘ మేసుం గూడి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Anekul Navvinan Yaananda Monduchun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Vibhaaga Mai Shramambul Yee Sanggha Mesun Goodi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 మొందినన్‌ విశ్రాంతి బొందును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 Mondinan Vishraanthi Bondunu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2026-08-11T18:39:30Z</dcterms:created>
  <dcterms:modified xsi:type="dcterms:W3CDTF">2026-08-11T18:39:30Z</dcterms:modified>
</cp:coreProperties>
</file>