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Father, Father, You are by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Father, Father, You are by my side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not alone you are by me side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Father, Father you are by my side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Jesus .......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Spirit, Holy Spirit ..........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2026-08-24T10:17:22Z</dcterms:created>
  <dcterms:modified xsi:type="dcterms:W3CDTF">2026-08-24T10:17:22Z</dcterms:modified>
</cp:coreProperties>
</file>