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స్తుతి స్తుతి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Sthuthi Sthuthi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స్తుతి స్తుతి స్తుతి – స్తుతికి పాత్రుడా – ప్రతిక్షణం దేవునిదూత గణము పరమున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శుద్ధుడు పరిశుద్ధుడంచు పొగడుచుండగా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Sthuthi Sthuthi Sthuthi – Sthuthiki Paathrudaa – Prathikshanan Devunidootha Ganamu Paramuna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Shuddhudu Parishuddhadanchu Pogaduchundagaa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నేనుకూడా చేరినన్ స్తుతింతునేసువా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Nenukoodaa Cherinan Sthuthinthunesuvaa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రాజువై రారాజువై – ఆ.... తండ్రితో – ఆసీనుడై – మహిమ తేజమ్ముతో 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ధవళవస్త్ర తేజరాజ – నా విమోచకా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Raajuvai Raaraajuvai – Aa.... Thandritho – Aaseenudai – Mahima Thejammutho 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Dhavalavasthra Thejaraaja – Naa Vimochakaa  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సిల్వలో స్రవించిన – నీ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హృదయమున్ హిమముకంటె – తెల్లగా మార్చును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Silvalo Sravinchina – Nee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Hrudayamun Himamukante – Thellagaa Maarchunu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భక్తిపరుల ఆశ్రయంబు నీదు పాదములే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Bhakthiparula Aashrayambu Needu Paadamule  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శరీరము సా .... తానుడు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వైరులై – నన్ను కౌగలించి మోసగించును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Shareeramu Saa .... Thaanudu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Vairulai – Nannu Kaugalinchi Mosaginchunu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కంటిపాప రీతి నన్ను – కాచియుంటివి.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Kantipaapa Reethi Nannu – Kaachiyuntivi.        ||Nenu||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2026-08-24T10:17:42Z</dcterms:created>
  <dcterms:modified xsi:type="dcterms:W3CDTF">2026-08-24T10:17:42Z</dcterms:modified>
</cp:coreProperties>
</file>