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నిన్ను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Ninnu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దినము లన్ని మేము నిన్ను -దీన మనసుతో = వనరు మాని సంతసమున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వినతి చేతుము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Dinamu Lanni Memu Ninnu -Deena Manasutho = Vanaru Maani Santhasamuna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Vinathi Chethumu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నిన్ను మే - పరస కాలము = స్వరము లెత్తి యింపు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గాను - స్మరణం జేతుము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Ninnu Me - Parasa Kaalamu = Svaramu Leththi Yimpu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Gaanu - Smaranan Jethumu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నిరుపమాన దేవ నిన్ను - నిరత ప్రేమతో = హరువుగా నుతింతు మేము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హర్స రవముతోం || బరమ||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Nirupamaana Deva Ninnu - Niratha Prematho = Haruvugaa Nuthinthu Memu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Harsa Ravamuthon || Barama||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అవని సంభ్రమములలోన - నవఘళించము = అవసరముగ నీదు పలుకు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నవధరింతుము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Avani Sambhramamulalona - Navaghalinchamu = Avasaramuga Needu Paluku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Navadharinthumu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నాళ్లు లోకమునను - వెలయుకంటెను = శ్రేయ మొక్కనాండు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సేవ జేయుట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Naallu Lokamunanu - Velayukantenu = Shreya Mokkanaandu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Seva Jeyuta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ఉచితమైన నీ గృహమున - నచల భక్తితో = రుచిరమైన నీదు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రుచినిజూతుము ||1పరమ||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Uchithamaina Nee Gruhamuna - Nachala Bhakthitho = Ruchiramaina Needu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Ruchinijoothumu ||1Parama||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_మనసునందు సత్యబోధ - మనస్కరించుచు = మనెడు తరిని విడము నీదు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ఉనికిపట్టును ||1పరమ||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_Manasunandu Sathyabodha - Manaskarinchuchu = Manedu Tharini Vidamu Needu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Unikipattunu ||1Parama||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_గొరియ పిల్ల యొక్క ప్రేమ -గూర్చి భక్తితోం = లేక చేతు మెపుడు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గొనబు గానము ||పరమ||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_Goriya Pilla Yokka Prema -Goorchi Bhakthithon = Leka Chethu Mepudu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Gonabu Gaanamu ||Parama||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శాంతజలము నొద్ద మమ్ము - శాంతి పరచుము = సంతతమును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- సంతరించుము || పరమ||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Shaanthajalamu Nodda Mammu - Shaanthi Parachumu = Santhathamunu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- Santharinchumu || Parama||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2026-08-11T18:45:37Z</dcterms:created>
  <dcterms:modified xsi:type="dcterms:W3CDTF">2026-08-11T18:45:37Z</dcterms:modified>
</cp:coreProperties>
</file>