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రావే రావే చెల్లి వేవేగా పోదామ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Raave Raave Chelli Vevegaa Podaama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రావే రావే చెల్లి వేవేగా పోదామ బెత్లెహేము పోయి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యేసయ్యను చూద్దామా!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Raave Raave Chelli Vevegaa Podaama Bethlehemu Poyi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Yesayyanu Chooddaamaa!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రెక్కల విమానమెక్కి ఎంచక్క పోదామా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పశువుల శాలలోన యేసయ్యను చూద్దామా (2)        ||రావే||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Rekkala Vimaanamekki Enchakka Podaamaa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Pashuvula Shaalalona Yesayyanu Chooddaamaa (2)        ||Raave||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చుక్ చుక్ చుక్ చుక్ – రైలు బండెక్కి పోదామా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పాం పాం కారు నీవు మాతో వస్తావా (2)        ||రావే||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Chuk Chuk Chuk Chuk – Railu Bandekki Podaamaa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Paan Paan Kaaru Neevu Maatho Vasthaavaa (2)        ||Raave||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అంబా అంబా ఆవు – నీవు మాతో వస్తావా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 మే మే మేక – నీవు మాతో వస్తావా (2)        ||రావే||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Ambaa Ambaa Aavu – Neevu Maatho Vasthaavaa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 Me Me Meka – Neevu Maatho Vasthaavaa (2)        ||Raave||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పుస్సీ పుస్సీ పిల్లి – నీవు కూడా వస్తావా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పశువుల శాలలోన – యేసయ్యను చూద్దామా (2)        ||రావే||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Pussee Pussee Pilli – Neevu Koodaa Vasthaavaa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Pashuvula Shaalalona – Yesayyanu Chooddaamaa (2)        ||Raave||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2026-08-24T10:17:45Z</dcterms:created>
  <dcterms:modified xsi:type="dcterms:W3CDTF">2026-08-24T10:17:45Z</dcterms:modified>
</cp:coreProperties>
</file>