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of Your love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power of Your love.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unveil my eyes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see You face to face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of Your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You live in me.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renew my mind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Your will unfolds in my life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living every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power of Your love.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soar with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Spirit leads me on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power of Your love.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 come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my heart be changed,renew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Flowing from the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found in You.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I've come to know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weaknesses I see in me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stripped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power of Your love.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me close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Your love surround me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me near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me to Your side.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as I wait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rise up like the eagle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soar with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Spirit leads me on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2026-02-25T08:37:58Z</dcterms:created>
  <dcterms:modified xsi:type="dcterms:W3CDTF">2026-02-25T08:37:58Z</dcterms:modified>
</cp:coreProperties>
</file>