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తల్లికున్నదా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Thallikunnadaa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తల్లికున్నదా తండ్రికున్నదా నీ ప్రేమ జాలి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అన్నదమ్ములకైనా బంధుమిత్రులకైన నీ ప్రేమ జాలి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Thallikunnadaa Thandrikunnadaa Nee Prema Jaali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Annadammulakainaa Bandhumithrulakaina Nee Prema Jaali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నామంచి యేసయ్యా        ||తల్లి||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Naamanchi Yesayyaa        ||Thalli||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యోగ్యత లేదనుచు నా అను వారే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ఇంటినుండి వెలివేసిరి ఒకనాడయ్యా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Yogyatha Ledanuchu Naa Anu Vaare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Intinundi Velivesiri Okanaadayyaa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రోగముతో రోధిస్తూ వేదన పడుచున్న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అవహేళన చేసితిరి బంధువులయ్యా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Rogamutho Rodhisthoo Vedana Paduchunna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Avahelana Chesithiri Bandhuvulayyaa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ప్రేమించగనే నన్ను ప్రేమించితివి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పరమ వైద్యుడు నీవయ్యా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Premanchagane Nannu Premanchithivi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Parama Vaidyudu Neevayyaa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మంచి లేనినన్ను మంచిగా ప్రేమించి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ఇంటికి చేర్చితివి ఈనాడయ్యా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Manchi Leninannu Manchigaa Premanchi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Intiki Cherchithivi Eenaadayyaa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జ్ఞానము ఐశ్వర్యము ఇచ్చితివయ్యా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మనిషిగ నిలిపితివి మనుగడనిచ్చి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Gnaanamu Aishvaryamu Ichchithivayyaa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Manishiga Nilipithivi Manugadanichchi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ప్రేమించకనే నన్ను ప్రేమించితివి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మంచి కాపరి నీవయ్యా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Premanchakane Nannu Premanchithivi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Manchi Kaapari Neevayyaa 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2026-08-24T10:16:45Z</dcterms:created>
  <dcterms:modified xsi:type="dcterms:W3CDTF">2026-08-24T10:16:45Z</dcterms:modified>
</cp:coreProperties>
</file>