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మేల్కొనుమా మేల్కొనుమా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Melkonumaa Melkonumaa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మేల్కొనుమా మేల్కొనుమా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Melkonumaa Melkonumaa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నుడివెను ఓ ప్రియుడా మేల్కొనుమా మేల్కొనుమా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Nudivenu O Priyudaa Melkonumaa Melkonumaa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తెలిసికొనుము వివేచించి విభుని యొక్క చిత్తంబేమో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కాలవిలువను యెరిగి మేల్కొనుమా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Thelisikonumu Vivechinchi Vibhuni Yokka Chiththambemo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Kaalaviluvanu Yerigi Melkonumaa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నమ్మజాల మీ లోకమును నీ జీవమేపాటిది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సమస్తంబు వ్యర్థంబేగా ప్రార్థించుమా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Nammajaala Mee Lokamunu Nee Jeevamepaatidi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Samasthambu Vyarthambegaa Praarthinchumaa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తప్పుడు బోధలనుండి భద్రపరచు కొనుము నీవు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ఎప్పుడు ప్రభు యిష్టమును నెరవేర్చుమా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Thappudu Bodhalanundi Bhadraparachu Konumu Neevu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Eppudu Prabhu Yishtamunu Neraverchumaa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ఆవేశము వ్యర్థంబేగా ప్రవర్తింపకు డంబముగా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అహంకార గర్వమునుండి తప్పించుకో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Aaveshamu Vyarthambegaa Pravarthimpaku Dambamugaa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Ahangkaara Garvamunundi Thappinchuko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శీఘ్రముగావచ్చు యెదురు చూడవలెను నీవు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భాసురముగా తనతో వెళ్ళ సిద్ధపడుమా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Sheeghramugaavachchu Yeduru Choodavalenu Neevu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Bhaasuramugaa Thanatho Vella Siddhapadumaa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2026-08-11T18:50:36Z</dcterms:created>
  <dcterms:modified xsi:type="dcterms:W3CDTF">2026-08-11T18:50:36Z</dcterms:modified>
</cp:coreProperties>
</file>