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పరిశుద్ధుడు పరిశుద్ధుడు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Parishuddhudu Parishuddhudu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పరిశుద్ధుడు పరిశుద్ధుడు – రాజుల రాజు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బలవంతుడు బలమిచ్చును – ప్రభువుల ప్రభువు క్రీస్తు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Parishuddhudu Parishuddhudu – Raajula Raaju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Balavanthudu Balamichchunu – Prabhuvula Prabhuvu Kreesthu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గాఢాంధకారపు లోయలలో నేను సంచరించిననూ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అగాధ జల ప్రవాహములో నేను సాగవలసిననూ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Gaadaandhakaarapu Loyalalo Nenu Sancharinchinanu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Agaadha Jala Pravaahamulo Nenu Saagavalasinanu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ఎన్నటికీ భయపడను నీవు తోడుండగా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ఎన్నటికీ వెనుతిరుగను నాయందు నీవుండగా       ||పరిశుద్ధుడు||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Ennatiki Bhayapadanu Neevu Thodundagaa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Ennatiki Venuthiruganu Naayandu Neevundagaa         ||Parishuddhudu||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నశించు ఆత్మల రక్షణకై నే ప్రయాసపడుదును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కష్టములెన్నొచ్చినా కృంగిపోకుందును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Nashinchu Aathmala Rakshanakai Ne Prayaasapadudunu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Kashtamulennochchinaa Krungipokundunu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ఎన్నటికీ వెనుతిరుగను అండ నీవుండగా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ఎన్నటికీ ఓడిపోను – జయశాలి నీవుండగా         ||పరిశుద్ధుడు||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Ennatiki Venuthiruganu Anda Neevundagaa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Ennatiki Odiponu – Jayashaali Neevundagaa            ||Parishuddhudu||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2026-02-25T09:26:36Z</dcterms:created>
  <dcterms:modified xsi:type="dcterms:W3CDTF">2026-02-25T09:26:36Z</dcterms:modified>
</cp:coreProperties>
</file>