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notesMasterIdLst>
    <p:notesMasterId r:id="rId8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notesMaster" Target="notesMasters/notesMaster1.xml"/><Relationship Id="rId9" Type="http://schemas.openxmlformats.org/officeDocument/2006/relationships/presProps" Target="presProps.xml"/><Relationship Id="rId10" Type="http://schemas.openxmlformats.org/officeDocument/2006/relationships/viewProps" Target="viewProps.xml"/><Relationship Id="rId11" Type="http://schemas.openxmlformats.org/officeDocument/2006/relationships/theme" Target="theme/theme1.xml"/><Relationship Id="rId1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ఆలకించుమో దేవా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Aalakinchumo Devaa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ఆలకించుమో దేవా మా ఆక్రందనను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కోల్పోతిమయ్యా మా ఆత్మీయులను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Aalakinchumo Devaa Maa Aakrandananu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Kolpothimayyaa Maa Aathmeeyulanu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 ధైర్యము నీవై – మము నడిపించుము తండ్రి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బలహీనులమైన మమ్ము బలపరచుమయ్యా…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 Dhairyamu Neevai – Mamu Nadipinchumu Thandri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Balaheenulamaina Mammu Balaparachumayyaa…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భూదిగoతముల నుండి మొరపెట్టుచున్నాము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 ప్రార్థన ఆలకించుమో దేవా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Bhoodiganthamula Nundi Morapettuchunnaamu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 Praardhana Aalakinchumo Devaa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 కనులెత్తుచున్నాము కనికరించుము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రాకడకు మమ్ము సిధ్ధపరచుము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 Kanuletthuchunnaamu Kanikarinchumu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Raakadaku Mammu Siddhaparachumu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అంధకారము అలముకొన్న – ఈ లోకములో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గొప్ప వెలుగుగా మమ్ము ఉండనిమ్ము     ||ఆలకించుమో||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Andhakaaramu Alamukonna – Ee Lokamulo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Goppa Velugugaa Mammu Undanimmu        ||Aalakinchumo||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9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2026-02-25T09:15:36Z</dcterms:created>
  <dcterms:modified xsi:type="dcterms:W3CDTF">2026-02-25T09:15:36Z</dcterms:modified>
</cp:coreProperties>
</file>