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notesMasterIdLst>
    <p:notesMasterId r:id="rId3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Prince of Peace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worship --------------You are King of Kings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who-------------You're the mighty God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worthy-----------------------Lord of everything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love and -------------------You're Emmanuel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Adore Him-----------------You're the Great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bow down-------You're my Prince of Peace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Him----------------------Who is the Lamb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to---------------You are the Living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worship------------You're my Saving Grace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who--------------You will reign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worthy--------------You're the Ancient of Days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love and----------You're the Alpha Omega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Adore Him--------------------Beginning and End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bow down-------You're my Savior, Messiah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Him----------------Redeemer and Friend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Prince of Peace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live my life for You.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**If you are using a smartphone,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it sideways to view the words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                                                   [Women]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holy-----------------------------You are holy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mighty ---------------------You are mighty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worthy---------------------You are worthy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of Praise-----------------Worthy of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follow -----------------------------I will follow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listen -------------------------------I will listen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love You ----------------------I will love You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my days------------------------All of my days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                                            [Women]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to----------------You are Lord of Lords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worship --------------You are King of Kings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who-------------You're the mighty God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worthy-----------------------Lord of everything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love and -------------------You're Emmanuel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Adore Him-----------------You're the Great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bow down-------You're my Prince of Peace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Him----------------------Who is the Lamb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proper format.**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to---------------You are the Living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worship------------You're my Saving Grace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who--------------You will reign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worthy--------------You're the Ancient of Days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love and----------You're the Alpha Omega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Adore Him--------------------Beginning and End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bow down-------You're my Savior, Messiah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Him----------------Redeemer and Friend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Prince of Peace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live my life for You.</a:t>
            </a:r>
            <a:endParaRPr lang="en-US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Prince of Peace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live my life for You.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                                                  [Women]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holy-----------------------------You are holy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mighty ---------------------You are mighty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worthy---------------------You are worthy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of Praise-----------------Worthy of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follow -----------------------------I will follow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listen ------------------------------I will listen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love You -----------------------I will love You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my days------------------------All of my days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                                                [Women]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to----------------You are Lord of Lords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2026-08-24T07:35:08Z</dcterms:created>
  <dcterms:modified xsi:type="dcterms:W3CDTF">2026-08-24T07:35:08Z</dcterms:modified>
</cp:coreProperties>
</file>