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త్యాగమున్నది నీ ప్రేమలో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శాంతమున్నది నీ ప్రేమలో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Thyaagamunnadi Nee Premalo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Shaanthamunnadi Nee Premalo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బలమున్నది నీ ప్రేమలో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భాగ్యమున్నది నీ ప్రేమలో (2)  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Balamunnadi Nee Premalo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Bhaagyamunnadi Nee Premalo (2)    ||Nee Premaa||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 ఎంతో మధురం (2)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ప్రేమ 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 Entho Madhuram (2)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Prema Madhuram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మధురాతి మధురం (2)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Madhuraathi Madhuram (2)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మరచిపోనిది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మార్చుకున్నది నీ ప్రేమా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Marachiponidi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Maarchukunnadi Nee Premaa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రెప్ప లాంటిది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కాలముండును నీ ప్రేమా (2)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Reppa Laantidi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Kaalamundunu Nee Premaa (2)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సిలువకెక్కెను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విలువ నిచ్చెను నీ ప్రేమా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Siluvakekkenu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Viluva Nichchenu Nee Premaa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మరణించెను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తిరిగి లేచెను నీ ప్రేమా (2)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Maraninchenu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Thirigi Lechenu Nee Premaa (2)        ||Nee Prema||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తల్లికుండునా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చెల్లికుండునా నీ ప్రేమా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Thallikundunaa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Chellikundunaa Nee Premaa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అన్నకుండునా నీ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తండ్రికుండునా నీ ప్రేమా (2)       ||నీ 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Annakundunaa Nee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Thandrikundunaa Nee Premaa (2)     ||Nee Prema||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2026-02-25T09:16:17Z</dcterms:created>
  <dcterms:modified xsi:type="dcterms:W3CDTF">2026-02-25T09:16:17Z</dcterms:modified>
</cp:coreProperties>
</file>