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పునరాగమరీతి వినుమో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Punaraagamareethi Vinumo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- పునరాగమరీతి విను - మో ప్రభాతగీతి - చయ్యన రానయె జ్యోతి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సమయంబులేదు ధాత్రి ||ప్రభు||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- Punaraagamareethi Vinu - Mo Prabhaathageethi - Chayyana Raanaye Jyothi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Samayambuledu Dhaathri ||Prabhu||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పవలు పదియురెండు ఘంటలు - పాపతమోహేళి - భువనంబులు తెల్వి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దేల్చి ప్ర - బోధ సుప్రభాళి = కువలయు త్రాణముకై కడపట - కుధర ముపై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Pavalu Padiyurendu Ghantalu - Paapathamoheli - Bhuvanambulu Thelvi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Delchi Pra - Bodha Suprabhaali = Kuvalayu Thraanamukai Kadapata - Kudhara Mupai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వ్రాలి చన - దవిలిన శోకమున ద్విజాతివి - తతి గుండెవిరాళి 11 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Vraali Chana - Davilina Shokamuna Dvijaathivi - Thathi Gundeviraali 11 Prabhu||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గతియించెను సంధ్యచీకటి - కారుకొనెంధాటి - మతి స్వాస్థ్యము నెడగా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స - మాజప్రజాకోటి = క్షితితలాన రాజుప్రభవెలి - గెన్నా కింతపాటి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Gathiyinchenu Sandhyacheekati - Kaarukonendhaati - Mathi Svaasthyamu Nedagaa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Sa - Maajaprajaakoti = Kshithithalaana Raajuprabhaveli - Gennaa Kinthapaati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అట-మృతిభయంకరంబై వడినడి - రేయిపోయెదాటి 1 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Ata-Mruthibhayangkarambai Vadinadi - Reyipoyedaati 1 Prabhu||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తొలి జాముస్తవముజేసె విహంగమ - సంఘములలవోక కడు దీమసమున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మింట చటుక్కున = దేవేగురుజుక్క జగతీమహోదయంపు చలనము - దెచ్చెవేగ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Tholi Jaamusthavamujese Vihanggama - Sangghamulalavoka Kadu Deemasamuna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Minta Chatukkuna = Devegurujukka Jagatheemahodayampu Chalanamu - Dechchevega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బోక కనుభ్రామిక విడవేర భళీతెలవారె తూర్పురేఖ ||ప్రభు||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Boka Kanubhraamika Vidavera Bhaleethelavaare Thoorpurekha ||Prabhu||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2026-08-11T18:42:50Z</dcterms:created>
  <dcterms:modified xsi:type="dcterms:W3CDTF">2026-08-11T18:42:50Z</dcterms:modified>
</cp:coreProperties>
</file>